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4"/>
  </p:handoutMasterIdLst>
  <p:sldIdLst>
    <p:sldId id="256" r:id="rId4"/>
    <p:sldId id="262" r:id="rId5"/>
    <p:sldId id="261" r:id="rId6"/>
    <p:sldId id="277" r:id="rId7"/>
    <p:sldId id="273" r:id="rId8"/>
    <p:sldId id="306" r:id="rId9"/>
    <p:sldId id="296" r:id="rId10"/>
    <p:sldId id="297" r:id="rId11"/>
    <p:sldId id="270" r:id="rId12"/>
    <p:sldId id="307" r:id="rId13"/>
    <p:sldId id="308" r:id="rId14"/>
    <p:sldId id="313" r:id="rId15"/>
    <p:sldId id="298" r:id="rId16"/>
    <p:sldId id="293" r:id="rId17"/>
    <p:sldId id="285" r:id="rId18"/>
    <p:sldId id="302" r:id="rId19"/>
    <p:sldId id="299" r:id="rId20"/>
    <p:sldId id="314" r:id="rId21"/>
    <p:sldId id="315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074"/>
    <a:srgbClr val="9900EE"/>
    <a:srgbClr val="92F6BA"/>
    <a:srgbClr val="51F091"/>
    <a:srgbClr val="FEA702"/>
    <a:srgbClr val="FE6464"/>
    <a:srgbClr val="D01010"/>
    <a:srgbClr val="6166F0"/>
    <a:srgbClr val="8F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99" autoAdjust="0"/>
    <p:restoredTop sz="94660"/>
  </p:normalViewPr>
  <p:slideViewPr>
    <p:cSldViewPr snapToGrid="0">
      <p:cViewPr>
        <p:scale>
          <a:sx n="75" d="100"/>
          <a:sy n="75" d="100"/>
        </p:scale>
        <p:origin x="874" y="28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E037512-E867-4BD9-B1DC-7FDDB492ED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DA32FB-9563-4DDB-84B0-3B5918A196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2B0F-4B21-488B-8301-A59D1BB9A12D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337EFB-C7AA-4DEF-934D-2212E1B669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879D43F-C9F2-48A6-89A5-A9F97F9AA7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500EA-AD41-4BB9-948E-A6C7D45D0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4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0A5A484-D6B9-4D71-9325-440B0D4886BB}"/>
              </a:ext>
            </a:extLst>
          </p:cNvPr>
          <p:cNvSpPr/>
          <p:nvPr userDrawn="1"/>
        </p:nvSpPr>
        <p:spPr>
          <a:xfrm>
            <a:off x="4211053" y="256674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3571BDD-DC53-4783-BC23-C258AB2F2887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8EA6323D-E0BB-4C95-A657-59AB1363F8D2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29F39705-C57A-4AE0-983C-3D5BB3589718}"/>
              </a:ext>
            </a:extLst>
          </p:cNvPr>
          <p:cNvSpPr/>
          <p:nvPr userDrawn="1"/>
        </p:nvSpPr>
        <p:spPr>
          <a:xfrm>
            <a:off x="5638800" y="4475747"/>
            <a:ext cx="562836" cy="164901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9831151A-88E1-4969-8B6A-F56A890F199F}"/>
              </a:ext>
            </a:extLst>
          </p:cNvPr>
          <p:cNvSpPr/>
          <p:nvPr userDrawn="1"/>
        </p:nvSpPr>
        <p:spPr>
          <a:xfrm flipH="1">
            <a:off x="7491447" y="0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21990270-BEE2-497F-A317-5ED687020DF8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E5824450-2616-4C2B-9604-7D0351D28DF4}"/>
              </a:ext>
            </a:extLst>
          </p:cNvPr>
          <p:cNvSpPr/>
          <p:nvPr userDrawn="1"/>
        </p:nvSpPr>
        <p:spPr>
          <a:xfrm flipH="1">
            <a:off x="9105042" y="4828674"/>
            <a:ext cx="184592" cy="1772652"/>
          </a:xfrm>
          <a:prstGeom prst="roundRect">
            <a:avLst>
              <a:gd name="adj" fmla="val 50000"/>
            </a:avLst>
          </a:pr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3FF57CF-02B5-4934-BB1F-879EBEDFC6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B3F614A-BD4F-4B78-BF78-FA7A5010B5B9}"/>
              </a:ext>
            </a:extLst>
          </p:cNvPr>
          <p:cNvSpPr/>
          <p:nvPr userDrawn="1"/>
        </p:nvSpPr>
        <p:spPr>
          <a:xfrm rot="506545">
            <a:off x="10048199" y="3656438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384E7A02-D169-4E89-B9C7-0E428D2A49D6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343436B-46C1-469C-9DD5-D3838A85C3BC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412A5E49-AF61-42EB-B6AF-66DDB7DB1DD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9D50F129-15D1-4E3B-954A-CBA5B71550B1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711E7D4-E016-46A7-A452-2E265ADC01CC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D059EB11-EBD3-4437-9F34-AFBC3707E104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AB7C8A5-4E4F-4B62-93D6-189CB2161546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8738DF48-6AAF-4321-83FC-42BD1D12C9F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D6F2B31-7A47-46A0-913E-78255F3A7B34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1CF1F7FF-444B-40D3-A4AA-40C075530BE7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610F9B07-ED3F-4F97-8228-9A766C19ED48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2CDB2FFB-BB16-49B5-81C2-983D6D02D860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011693A7-707E-4960-A41E-699F431F9301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89722B66-2C81-4964-B945-6D04F873D52E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BCB4B98D-6314-4608-80F7-89B5D87159D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089BA62-CE82-4D25-A5E3-28C6B41A256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69AACDD5-39E6-48AB-A956-6DD59FE244F6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B6B9631-7D63-4350-B220-EB6098369AB9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0D45ACB7-0DA4-4466-8175-D6E94564E5CB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47D0BB18-1A40-46FD-A507-7032394C027B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DD2BE51C-183B-42AE-A6F2-CCBB84EFF696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8B603F8-C243-449D-B208-A194DAD19352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0FF13737-2129-40EA-AB7C-15AE74DE7C9C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94080DF7-132A-4FB9-A7CF-0E1E9E275C9B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1A726207-CCED-48DE-8374-65B03C88CE6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E5A4BB1-8836-4D84-8A23-2E6AC02A1D10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EC1610C-DDA3-4350-BEC6-80ED4E19FC41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8C2DD5AF-3CA4-4B7B-9A0D-B2ACB651F6D5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7F6DBD4F-38BE-45EC-A609-6202A2E24862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F205DFB5-ED9B-4FA3-AAD1-E21DCBBCFDED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D0BD301B-73A6-40A9-A79A-133C4A70E39F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AF8881E9-1356-4715-B469-5D8C21656F25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1EF87BB-039F-4BF1-BE44-44415B82202B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D2E51C2E-4431-491D-ACAA-6EB210F1B67E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4ABD4133-BB89-4965-BF7E-599018EAD140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C3FD6F4D-3C08-4E35-AAA6-178D7777F93D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941280EB-B68A-4E53-B0F2-E4022291C98B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5619A155-E30A-4A8F-81DA-B0DB4B9645A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D93D41E-5301-45E2-A6AB-508D0D8F785F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4C613E91-AFD7-4F3A-BA37-82116286FE12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1E4021BA-3DD8-438E-A5E3-6C4396F670D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846728B0-7F28-4D3F-97DF-1185ABF78D34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9715978B-FAAE-445B-9955-9F8616BEF551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769088FD-39CD-4593-8138-A1632A96D229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9FE66FC4-93AE-4E03-8158-CF2634667CFE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52ED3406-E402-4482-8DCE-9B244A6DD77B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00">
            <a:extLst>
              <a:ext uri="{FF2B5EF4-FFF2-40B4-BE49-F238E27FC236}">
                <a16:creationId xmlns="" xmlns:a16="http://schemas.microsoft.com/office/drawing/2014/main" id="{4E761F38-86B6-4DBD-9A18-3942EFBD6681}"/>
              </a:ext>
            </a:extLst>
          </p:cNvPr>
          <p:cNvGrpSpPr/>
          <p:nvPr userDrawn="1"/>
        </p:nvGrpSpPr>
        <p:grpSpPr>
          <a:xfrm rot="13507739">
            <a:off x="10777750" y="4722971"/>
            <a:ext cx="1552899" cy="2914586"/>
            <a:chOff x="9770176" y="2870964"/>
            <a:chExt cx="829627" cy="1557100"/>
          </a:xfrm>
          <a:solidFill>
            <a:schemeClr val="bg1">
              <a:alpha val="6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782748EB-04F7-46BD-83D5-D3F271F1ABF1}"/>
                </a:ext>
              </a:extLst>
            </p:cNvPr>
            <p:cNvSpPr/>
            <p:nvPr/>
          </p:nvSpPr>
          <p:spPr>
            <a:xfrm>
              <a:off x="9770176" y="359462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84A677E1-5A14-49EE-97FB-448CD570A33E}"/>
                </a:ext>
              </a:extLst>
            </p:cNvPr>
            <p:cNvSpPr/>
            <p:nvPr/>
          </p:nvSpPr>
          <p:spPr>
            <a:xfrm>
              <a:off x="9842565" y="352223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5D3C3297-9324-4D38-BB3A-730CBA24E6F4}"/>
                </a:ext>
              </a:extLst>
            </p:cNvPr>
            <p:cNvSpPr/>
            <p:nvPr/>
          </p:nvSpPr>
          <p:spPr>
            <a:xfrm>
              <a:off x="9914956" y="344984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E1C6339-9E20-4E0F-8A6B-28FA2CE50140}"/>
                </a:ext>
              </a:extLst>
            </p:cNvPr>
            <p:cNvSpPr/>
            <p:nvPr/>
          </p:nvSpPr>
          <p:spPr>
            <a:xfrm>
              <a:off x="9988298" y="33774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4DD9EB92-6A05-4385-8012-7917A824D647}"/>
                </a:ext>
              </a:extLst>
            </p:cNvPr>
            <p:cNvSpPr/>
            <p:nvPr/>
          </p:nvSpPr>
          <p:spPr>
            <a:xfrm>
              <a:off x="10060688" y="33050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E890146B-DC8B-4A2E-BC5A-4F6CB36A06F5}"/>
                </a:ext>
              </a:extLst>
            </p:cNvPr>
            <p:cNvSpPr/>
            <p:nvPr/>
          </p:nvSpPr>
          <p:spPr>
            <a:xfrm>
              <a:off x="10133078" y="32326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E4CBA8FB-1DD2-444E-A489-FC112F5A7339}"/>
                </a:ext>
              </a:extLst>
            </p:cNvPr>
            <p:cNvSpPr/>
            <p:nvPr/>
          </p:nvSpPr>
          <p:spPr>
            <a:xfrm>
              <a:off x="10206420" y="31602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1B21CE2-E512-41A6-9F43-76D46788025F}"/>
                </a:ext>
              </a:extLst>
            </p:cNvPr>
            <p:cNvSpPr/>
            <p:nvPr/>
          </p:nvSpPr>
          <p:spPr>
            <a:xfrm>
              <a:off x="10278811" y="308813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A6C7433-C0F0-4222-A7E3-2A48B5A1FD95}"/>
                </a:ext>
              </a:extLst>
            </p:cNvPr>
            <p:cNvSpPr/>
            <p:nvPr/>
          </p:nvSpPr>
          <p:spPr>
            <a:xfrm>
              <a:off x="10351200" y="301574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387C9F97-60B6-4EDA-83DB-3FE00E52E58F}"/>
                </a:ext>
              </a:extLst>
            </p:cNvPr>
            <p:cNvSpPr/>
            <p:nvPr/>
          </p:nvSpPr>
          <p:spPr>
            <a:xfrm>
              <a:off x="10424543" y="294335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44F16AE2-7451-475A-9505-2E8C0DACB58D}"/>
                </a:ext>
              </a:extLst>
            </p:cNvPr>
            <p:cNvSpPr/>
            <p:nvPr/>
          </p:nvSpPr>
          <p:spPr>
            <a:xfrm>
              <a:off x="10496933" y="287096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DFFC64C3-E9BD-4649-8F6D-A06137D7E280}"/>
                </a:ext>
              </a:extLst>
            </p:cNvPr>
            <p:cNvSpPr/>
            <p:nvPr/>
          </p:nvSpPr>
          <p:spPr>
            <a:xfrm>
              <a:off x="9847328" y="367201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7 w 57150"/>
                <a:gd name="connsiteY2" fmla="*/ 50244 h 57150"/>
                <a:gd name="connsiteX3" fmla="*/ 14287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2" y="59769"/>
                    <a:pt x="14287" y="50244"/>
                  </a:cubicBezTo>
                  <a:cubicBezTo>
                    <a:pt x="4763" y="40719"/>
                    <a:pt x="4763" y="24527"/>
                    <a:pt x="14287" y="15002"/>
                  </a:cubicBezTo>
                  <a:cubicBezTo>
                    <a:pt x="23812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3350FA9F-2290-42B9-B343-08D658674582}"/>
                </a:ext>
              </a:extLst>
            </p:cNvPr>
            <p:cNvSpPr/>
            <p:nvPr/>
          </p:nvSpPr>
          <p:spPr>
            <a:xfrm>
              <a:off x="9919718" y="359962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4573CAAD-07E8-4899-88B1-F1C4A9A8AAC2}"/>
                </a:ext>
              </a:extLst>
            </p:cNvPr>
            <p:cNvSpPr/>
            <p:nvPr/>
          </p:nvSpPr>
          <p:spPr>
            <a:xfrm>
              <a:off x="9993061" y="352723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02AF3CE2-4BA3-47D0-801C-B08611D7A851}"/>
                </a:ext>
              </a:extLst>
            </p:cNvPr>
            <p:cNvSpPr/>
            <p:nvPr/>
          </p:nvSpPr>
          <p:spPr>
            <a:xfrm>
              <a:off x="10065450" y="3455200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59DE962-46E6-458E-904A-535116D53D30}"/>
                </a:ext>
              </a:extLst>
            </p:cNvPr>
            <p:cNvSpPr/>
            <p:nvPr/>
          </p:nvSpPr>
          <p:spPr>
            <a:xfrm>
              <a:off x="10137841" y="33831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941BB57F-7A2B-4C5A-8C4B-36046EC2A2C5}"/>
                </a:ext>
              </a:extLst>
            </p:cNvPr>
            <p:cNvSpPr/>
            <p:nvPr/>
          </p:nvSpPr>
          <p:spPr>
            <a:xfrm>
              <a:off x="10211183" y="33107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BC938223-E0F2-401D-B71E-588937DC1776}"/>
                </a:ext>
              </a:extLst>
            </p:cNvPr>
            <p:cNvSpPr/>
            <p:nvPr/>
          </p:nvSpPr>
          <p:spPr>
            <a:xfrm>
              <a:off x="10283573" y="32383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2B66525E-E754-4B91-960B-A835889DF333}"/>
                </a:ext>
              </a:extLst>
            </p:cNvPr>
            <p:cNvSpPr/>
            <p:nvPr/>
          </p:nvSpPr>
          <p:spPr>
            <a:xfrm>
              <a:off x="10355963" y="31660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43A3C17-472B-403A-A03D-EEB98AB8D05A}"/>
                </a:ext>
              </a:extLst>
            </p:cNvPr>
            <p:cNvSpPr/>
            <p:nvPr/>
          </p:nvSpPr>
          <p:spPr>
            <a:xfrm>
              <a:off x="10428353" y="309361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6278ED4A-92A4-421F-929E-213329AABF78}"/>
                </a:ext>
              </a:extLst>
            </p:cNvPr>
            <p:cNvSpPr/>
            <p:nvPr/>
          </p:nvSpPr>
          <p:spPr>
            <a:xfrm>
              <a:off x="10501695" y="302122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80862146-C260-4533-85B0-BF7FB7644C51}"/>
                </a:ext>
              </a:extLst>
            </p:cNvPr>
            <p:cNvSpPr/>
            <p:nvPr/>
          </p:nvSpPr>
          <p:spPr>
            <a:xfrm>
              <a:off x="9924481" y="374988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B7FF30BC-D2FB-49A3-952A-595438F160DB}"/>
                </a:ext>
              </a:extLst>
            </p:cNvPr>
            <p:cNvSpPr/>
            <p:nvPr/>
          </p:nvSpPr>
          <p:spPr>
            <a:xfrm>
              <a:off x="9996871" y="367749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100633E6-3A6B-4E51-9294-BBDD13079D00}"/>
                </a:ext>
              </a:extLst>
            </p:cNvPr>
            <p:cNvSpPr/>
            <p:nvPr/>
          </p:nvSpPr>
          <p:spPr>
            <a:xfrm>
              <a:off x="10070213" y="360510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440F4932-64C2-456E-8AB2-EFC9A74681C3}"/>
                </a:ext>
              </a:extLst>
            </p:cNvPr>
            <p:cNvSpPr/>
            <p:nvPr/>
          </p:nvSpPr>
          <p:spPr>
            <a:xfrm>
              <a:off x="10142603" y="35327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39F4DFCE-356C-4DFA-96DE-DAF01480BD43}"/>
                </a:ext>
              </a:extLst>
            </p:cNvPr>
            <p:cNvSpPr/>
            <p:nvPr/>
          </p:nvSpPr>
          <p:spPr>
            <a:xfrm>
              <a:off x="10214993" y="346032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39D1CE1-9DCF-4693-B7D8-866CA54B0099}"/>
                </a:ext>
              </a:extLst>
            </p:cNvPr>
            <p:cNvSpPr/>
            <p:nvPr/>
          </p:nvSpPr>
          <p:spPr>
            <a:xfrm>
              <a:off x="10288336" y="3387933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EC334488-8F37-4C6F-8E56-1ABB8613C7F6}"/>
                </a:ext>
              </a:extLst>
            </p:cNvPr>
            <p:cNvSpPr/>
            <p:nvPr/>
          </p:nvSpPr>
          <p:spPr>
            <a:xfrm>
              <a:off x="10360725" y="331554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CB27A6D1-56A5-4F73-A964-83902BC41070}"/>
                </a:ext>
              </a:extLst>
            </p:cNvPr>
            <p:cNvSpPr/>
            <p:nvPr/>
          </p:nvSpPr>
          <p:spPr>
            <a:xfrm>
              <a:off x="10433116" y="324339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674CEA42-C02E-497C-BF31-6D96B7134827}"/>
                </a:ext>
              </a:extLst>
            </p:cNvPr>
            <p:cNvSpPr/>
            <p:nvPr/>
          </p:nvSpPr>
          <p:spPr>
            <a:xfrm>
              <a:off x="10506458" y="317100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06E9A2AF-9FBC-4131-9508-B4BBC060EED3}"/>
                </a:ext>
              </a:extLst>
            </p:cNvPr>
            <p:cNvSpPr/>
            <p:nvPr/>
          </p:nvSpPr>
          <p:spPr>
            <a:xfrm>
              <a:off x="10001633" y="382727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BC3C4A72-DCF8-47E2-B3BA-005FE241D289}"/>
                </a:ext>
              </a:extLst>
            </p:cNvPr>
            <p:cNvSpPr/>
            <p:nvPr/>
          </p:nvSpPr>
          <p:spPr>
            <a:xfrm>
              <a:off x="10074023" y="375488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49D1F9CB-F81C-4199-AE2E-C1A1E9569BF8}"/>
                </a:ext>
              </a:extLst>
            </p:cNvPr>
            <p:cNvSpPr/>
            <p:nvPr/>
          </p:nvSpPr>
          <p:spPr>
            <a:xfrm>
              <a:off x="10147366" y="3682494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F031B965-1FB5-419D-A511-6A2DD4826B0D}"/>
                </a:ext>
              </a:extLst>
            </p:cNvPr>
            <p:cNvSpPr/>
            <p:nvPr/>
          </p:nvSpPr>
          <p:spPr>
            <a:xfrm>
              <a:off x="10219756" y="3610457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C347B314-C69C-43F8-8649-CDE12C579E8D}"/>
                </a:ext>
              </a:extLst>
            </p:cNvPr>
            <p:cNvSpPr/>
            <p:nvPr/>
          </p:nvSpPr>
          <p:spPr>
            <a:xfrm>
              <a:off x="10292145" y="35384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596DE891-99C7-4853-8030-B85BB513398E}"/>
                </a:ext>
              </a:extLst>
            </p:cNvPr>
            <p:cNvSpPr/>
            <p:nvPr/>
          </p:nvSpPr>
          <p:spPr>
            <a:xfrm>
              <a:off x="10365488" y="34660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D720EAB2-B579-45FB-8CDE-D6E1E9E55E86}"/>
                </a:ext>
              </a:extLst>
            </p:cNvPr>
            <p:cNvSpPr/>
            <p:nvPr/>
          </p:nvSpPr>
          <p:spPr>
            <a:xfrm>
              <a:off x="10437878" y="339364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2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2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5FB212A5-3E6A-4F50-969F-909796E33B72}"/>
                </a:ext>
              </a:extLst>
            </p:cNvPr>
            <p:cNvSpPr/>
            <p:nvPr/>
          </p:nvSpPr>
          <p:spPr>
            <a:xfrm>
              <a:off x="10510268" y="332125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A833A708-F19C-497C-8D56-B4D8F8D8D4BE}"/>
                </a:ext>
              </a:extLst>
            </p:cNvPr>
            <p:cNvSpPr/>
            <p:nvPr/>
          </p:nvSpPr>
          <p:spPr>
            <a:xfrm>
              <a:off x="10078786" y="390514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E70CFD02-75A5-4890-B518-35EABAC44FBF}"/>
                </a:ext>
              </a:extLst>
            </p:cNvPr>
            <p:cNvSpPr/>
            <p:nvPr/>
          </p:nvSpPr>
          <p:spPr>
            <a:xfrm>
              <a:off x="10152128" y="383275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9E4E6DED-E415-4598-AD18-33020BEB99EA}"/>
                </a:ext>
              </a:extLst>
            </p:cNvPr>
            <p:cNvSpPr/>
            <p:nvPr/>
          </p:nvSpPr>
          <p:spPr>
            <a:xfrm>
              <a:off x="10224518" y="376036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2B7B54E6-6933-488E-91B9-6A0AAA8FA226}"/>
                </a:ext>
              </a:extLst>
            </p:cNvPr>
            <p:cNvSpPr/>
            <p:nvPr/>
          </p:nvSpPr>
          <p:spPr>
            <a:xfrm>
              <a:off x="10296908" y="368797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F4DE0C82-DED5-4531-A226-6A349F9FE01F}"/>
                </a:ext>
              </a:extLst>
            </p:cNvPr>
            <p:cNvSpPr/>
            <p:nvPr/>
          </p:nvSpPr>
          <p:spPr>
            <a:xfrm>
              <a:off x="10370250" y="361558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E23A2795-B039-401F-93ED-1C7CE461E4D2}"/>
                </a:ext>
              </a:extLst>
            </p:cNvPr>
            <p:cNvSpPr/>
            <p:nvPr/>
          </p:nvSpPr>
          <p:spPr>
            <a:xfrm>
              <a:off x="10442641" y="354319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94A8494F-D68F-480B-A1F0-01970CD32E23}"/>
                </a:ext>
              </a:extLst>
            </p:cNvPr>
            <p:cNvSpPr/>
            <p:nvPr/>
          </p:nvSpPr>
          <p:spPr>
            <a:xfrm>
              <a:off x="10515031" y="3470801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DFB16D3F-55DC-4D4B-8083-B3737800032E}"/>
                </a:ext>
              </a:extLst>
            </p:cNvPr>
            <p:cNvSpPr/>
            <p:nvPr/>
          </p:nvSpPr>
          <p:spPr>
            <a:xfrm>
              <a:off x="10155938" y="398253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4765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8309FEF-FBF6-4BE9-BD1F-FD7E8D0B1543}"/>
                </a:ext>
              </a:extLst>
            </p:cNvPr>
            <p:cNvSpPr/>
            <p:nvPr/>
          </p:nvSpPr>
          <p:spPr>
            <a:xfrm>
              <a:off x="10229281" y="391014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2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DC5CA832-C193-4C07-BC63-A38DC8CCE15B}"/>
                </a:ext>
              </a:extLst>
            </p:cNvPr>
            <p:cNvSpPr/>
            <p:nvPr/>
          </p:nvSpPr>
          <p:spPr>
            <a:xfrm>
              <a:off x="10301670" y="3837752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A6F834B0-7A4F-4745-A353-25F8CB73D393}"/>
                </a:ext>
              </a:extLst>
            </p:cNvPr>
            <p:cNvSpPr/>
            <p:nvPr/>
          </p:nvSpPr>
          <p:spPr>
            <a:xfrm>
              <a:off x="10374060" y="3765715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7 w 57150"/>
                <a:gd name="connsiteY2" fmla="*/ 49891 h 57150"/>
                <a:gd name="connsiteX3" fmla="*/ 14287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2" y="59416"/>
                    <a:pt x="14287" y="49891"/>
                  </a:cubicBezTo>
                  <a:cubicBezTo>
                    <a:pt x="4763" y="40366"/>
                    <a:pt x="4763" y="24174"/>
                    <a:pt x="14287" y="14649"/>
                  </a:cubicBezTo>
                  <a:cubicBezTo>
                    <a:pt x="23812" y="4171"/>
                    <a:pt x="40005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1E75B222-CA9A-425F-A107-FCFA8585AC1C}"/>
                </a:ext>
              </a:extLst>
            </p:cNvPr>
            <p:cNvSpPr/>
            <p:nvPr/>
          </p:nvSpPr>
          <p:spPr>
            <a:xfrm>
              <a:off x="10447403" y="369368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2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2651A1B-E999-46FE-A2D2-42E027187A03}"/>
                </a:ext>
              </a:extLst>
            </p:cNvPr>
            <p:cNvSpPr/>
            <p:nvPr/>
          </p:nvSpPr>
          <p:spPr>
            <a:xfrm>
              <a:off x="10519793" y="362129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0B4AD7C8-E3D4-481F-8392-FB48A81C48E7}"/>
                </a:ext>
              </a:extLst>
            </p:cNvPr>
            <p:cNvSpPr/>
            <p:nvPr/>
          </p:nvSpPr>
          <p:spPr>
            <a:xfrm>
              <a:off x="10233091" y="406039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59D06071-214C-475E-AF0D-C758858E0759}"/>
                </a:ext>
              </a:extLst>
            </p:cNvPr>
            <p:cNvSpPr/>
            <p:nvPr/>
          </p:nvSpPr>
          <p:spPr>
            <a:xfrm>
              <a:off x="10306433" y="3988008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775F1DF3-4812-4667-98C2-4F0C1869AC6C}"/>
                </a:ext>
              </a:extLst>
            </p:cNvPr>
            <p:cNvSpPr/>
            <p:nvPr/>
          </p:nvSpPr>
          <p:spPr>
            <a:xfrm>
              <a:off x="10378823" y="391561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7 w 57150"/>
                <a:gd name="connsiteY2" fmla="*/ 49530 h 57150"/>
                <a:gd name="connsiteX3" fmla="*/ 14287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2" y="59055"/>
                    <a:pt x="14287" y="49530"/>
                  </a:cubicBezTo>
                  <a:cubicBezTo>
                    <a:pt x="4763" y="40005"/>
                    <a:pt x="4763" y="23813"/>
                    <a:pt x="14287" y="14288"/>
                  </a:cubicBezTo>
                  <a:cubicBezTo>
                    <a:pt x="23812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32D948E4-1305-455F-B8CB-AE09E04736D9}"/>
                </a:ext>
              </a:extLst>
            </p:cNvPr>
            <p:cNvSpPr/>
            <p:nvPr/>
          </p:nvSpPr>
          <p:spPr>
            <a:xfrm>
              <a:off x="10451213" y="384322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4765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41030727-60D4-4039-B0B3-8B772901840B}"/>
                </a:ext>
              </a:extLst>
            </p:cNvPr>
            <p:cNvSpPr/>
            <p:nvPr/>
          </p:nvSpPr>
          <p:spPr>
            <a:xfrm>
              <a:off x="10524556" y="3770839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1518A44E-7D0F-4F71-8442-915EB4A779AF}"/>
                </a:ext>
              </a:extLst>
            </p:cNvPr>
            <p:cNvSpPr/>
            <p:nvPr/>
          </p:nvSpPr>
          <p:spPr>
            <a:xfrm>
              <a:off x="10311195" y="413778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39053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F33920EC-9789-4F3D-9B27-5067382658FC}"/>
                </a:ext>
              </a:extLst>
            </p:cNvPr>
            <p:cNvSpPr/>
            <p:nvPr/>
          </p:nvSpPr>
          <p:spPr>
            <a:xfrm>
              <a:off x="10383585" y="406539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CC9D0F4-89F6-44C1-9790-B8F8EE64901C}"/>
                </a:ext>
              </a:extLst>
            </p:cNvPr>
            <p:cNvSpPr/>
            <p:nvPr/>
          </p:nvSpPr>
          <p:spPr>
            <a:xfrm>
              <a:off x="10455976" y="3993009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BED5D87E-074C-491F-90F1-9ACD3DB26C13}"/>
                </a:ext>
              </a:extLst>
            </p:cNvPr>
            <p:cNvSpPr/>
            <p:nvPr/>
          </p:nvSpPr>
          <p:spPr>
            <a:xfrm>
              <a:off x="10529318" y="3920972"/>
              <a:ext cx="57150" cy="57150"/>
            </a:xfrm>
            <a:custGeom>
              <a:avLst/>
              <a:gdLst>
                <a:gd name="connsiteX0" fmla="*/ 49530 w 57150"/>
                <a:gd name="connsiteY0" fmla="*/ 14649 h 57150"/>
                <a:gd name="connsiteX1" fmla="*/ 49530 w 57150"/>
                <a:gd name="connsiteY1" fmla="*/ 49891 h 57150"/>
                <a:gd name="connsiteX2" fmla="*/ 14288 w 57150"/>
                <a:gd name="connsiteY2" fmla="*/ 49891 h 57150"/>
                <a:gd name="connsiteX3" fmla="*/ 14288 w 57150"/>
                <a:gd name="connsiteY3" fmla="*/ 14649 h 57150"/>
                <a:gd name="connsiteX4" fmla="*/ 49530 w 57150"/>
                <a:gd name="connsiteY4" fmla="*/ 146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649"/>
                  </a:moveTo>
                  <a:cubicBezTo>
                    <a:pt x="59055" y="24174"/>
                    <a:pt x="59055" y="40366"/>
                    <a:pt x="49530" y="49891"/>
                  </a:cubicBezTo>
                  <a:cubicBezTo>
                    <a:pt x="40005" y="59416"/>
                    <a:pt x="23813" y="59416"/>
                    <a:pt x="14288" y="49891"/>
                  </a:cubicBezTo>
                  <a:cubicBezTo>
                    <a:pt x="4763" y="40366"/>
                    <a:pt x="4763" y="24174"/>
                    <a:pt x="14288" y="14649"/>
                  </a:cubicBezTo>
                  <a:cubicBezTo>
                    <a:pt x="23813" y="4171"/>
                    <a:pt x="39052" y="5124"/>
                    <a:pt x="49530" y="14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98EF4447-F51C-430F-A7AC-A0B2C53F7B78}"/>
                </a:ext>
              </a:extLst>
            </p:cNvPr>
            <p:cNvSpPr/>
            <p:nvPr/>
          </p:nvSpPr>
          <p:spPr>
            <a:xfrm>
              <a:off x="10388348" y="421565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39053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86903E7F-0EE6-4EE9-9699-16D1EBBDF6A5}"/>
                </a:ext>
              </a:extLst>
            </p:cNvPr>
            <p:cNvSpPr/>
            <p:nvPr/>
          </p:nvSpPr>
          <p:spPr>
            <a:xfrm>
              <a:off x="10460738" y="414326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5160F85B-8466-4A74-B6ED-4A2CEC277C11}"/>
                </a:ext>
              </a:extLst>
            </p:cNvPr>
            <p:cNvSpPr/>
            <p:nvPr/>
          </p:nvSpPr>
          <p:spPr>
            <a:xfrm>
              <a:off x="10533128" y="4070876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52129149-B9BB-4237-83C1-ECFDF96A0E6A}"/>
                </a:ext>
              </a:extLst>
            </p:cNvPr>
            <p:cNvSpPr/>
            <p:nvPr/>
          </p:nvSpPr>
          <p:spPr>
            <a:xfrm>
              <a:off x="10465501" y="429304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DA38F9E2-A622-4AA7-93AA-DA8E1A62F4B6}"/>
                </a:ext>
              </a:extLst>
            </p:cNvPr>
            <p:cNvSpPr/>
            <p:nvPr/>
          </p:nvSpPr>
          <p:spPr>
            <a:xfrm>
              <a:off x="10537891" y="4220657"/>
              <a:ext cx="57150" cy="57150"/>
            </a:xfrm>
            <a:custGeom>
              <a:avLst/>
              <a:gdLst>
                <a:gd name="connsiteX0" fmla="*/ 49530 w 57150"/>
                <a:gd name="connsiteY0" fmla="*/ 15002 h 57150"/>
                <a:gd name="connsiteX1" fmla="*/ 49530 w 57150"/>
                <a:gd name="connsiteY1" fmla="*/ 50244 h 57150"/>
                <a:gd name="connsiteX2" fmla="*/ 14288 w 57150"/>
                <a:gd name="connsiteY2" fmla="*/ 50244 h 57150"/>
                <a:gd name="connsiteX3" fmla="*/ 14288 w 57150"/>
                <a:gd name="connsiteY3" fmla="*/ 15002 h 57150"/>
                <a:gd name="connsiteX4" fmla="*/ 49530 w 57150"/>
                <a:gd name="connsiteY4" fmla="*/ 150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5002"/>
                  </a:moveTo>
                  <a:cubicBezTo>
                    <a:pt x="59055" y="24527"/>
                    <a:pt x="59055" y="40719"/>
                    <a:pt x="49530" y="50244"/>
                  </a:cubicBezTo>
                  <a:cubicBezTo>
                    <a:pt x="40005" y="59769"/>
                    <a:pt x="23813" y="59769"/>
                    <a:pt x="14288" y="50244"/>
                  </a:cubicBezTo>
                  <a:cubicBezTo>
                    <a:pt x="4763" y="40719"/>
                    <a:pt x="4763" y="24527"/>
                    <a:pt x="14288" y="15002"/>
                  </a:cubicBezTo>
                  <a:cubicBezTo>
                    <a:pt x="23813" y="4524"/>
                    <a:pt x="40005" y="4524"/>
                    <a:pt x="49530" y="15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894E8AA6-9A28-4BC0-888A-3E7F898789AB}"/>
                </a:ext>
              </a:extLst>
            </p:cNvPr>
            <p:cNvSpPr/>
            <p:nvPr/>
          </p:nvSpPr>
          <p:spPr>
            <a:xfrm>
              <a:off x="10542653" y="4370914"/>
              <a:ext cx="57150" cy="57150"/>
            </a:xfrm>
            <a:custGeom>
              <a:avLst/>
              <a:gdLst>
                <a:gd name="connsiteX0" fmla="*/ 49530 w 57150"/>
                <a:gd name="connsiteY0" fmla="*/ 14288 h 57150"/>
                <a:gd name="connsiteX1" fmla="*/ 49530 w 57150"/>
                <a:gd name="connsiteY1" fmla="*/ 49530 h 57150"/>
                <a:gd name="connsiteX2" fmla="*/ 14288 w 57150"/>
                <a:gd name="connsiteY2" fmla="*/ 49530 h 57150"/>
                <a:gd name="connsiteX3" fmla="*/ 14288 w 57150"/>
                <a:gd name="connsiteY3" fmla="*/ 14288 h 57150"/>
                <a:gd name="connsiteX4" fmla="*/ 49530 w 57150"/>
                <a:gd name="connsiteY4" fmla="*/ 1428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49530" y="14288"/>
                  </a:moveTo>
                  <a:cubicBezTo>
                    <a:pt x="59055" y="23813"/>
                    <a:pt x="59055" y="40005"/>
                    <a:pt x="49530" y="49530"/>
                  </a:cubicBezTo>
                  <a:cubicBezTo>
                    <a:pt x="40005" y="59055"/>
                    <a:pt x="23813" y="59055"/>
                    <a:pt x="14288" y="49530"/>
                  </a:cubicBezTo>
                  <a:cubicBezTo>
                    <a:pt x="4763" y="40005"/>
                    <a:pt x="4763" y="23813"/>
                    <a:pt x="14288" y="14288"/>
                  </a:cubicBezTo>
                  <a:cubicBezTo>
                    <a:pt x="23813" y="4763"/>
                    <a:pt x="40005" y="4763"/>
                    <a:pt x="49530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="" xmlns:a16="http://schemas.microsoft.com/office/drawing/2014/main" id="{E933D167-797D-4355-860C-56D7C3AD8C24}"/>
              </a:ext>
            </a:extLst>
          </p:cNvPr>
          <p:cNvSpPr/>
          <p:nvPr userDrawn="1"/>
        </p:nvSpPr>
        <p:spPr>
          <a:xfrm rot="8395034">
            <a:off x="3816839" y="-50624"/>
            <a:ext cx="2459214" cy="941014"/>
          </a:xfrm>
          <a:custGeom>
            <a:avLst/>
            <a:gdLst>
              <a:gd name="connsiteX0" fmla="*/ 1118171 w 2459214"/>
              <a:gd name="connsiteY0" fmla="*/ 941013 h 941014"/>
              <a:gd name="connsiteX1" fmla="*/ 0 w 2459214"/>
              <a:gd name="connsiteY1" fmla="*/ 0 h 941014"/>
              <a:gd name="connsiteX2" fmla="*/ 1607381 w 2459214"/>
              <a:gd name="connsiteY2" fmla="*/ 0 h 941014"/>
              <a:gd name="connsiteX3" fmla="*/ 1772430 w 2459214"/>
              <a:gd name="connsiteY3" fmla="*/ 165049 h 941014"/>
              <a:gd name="connsiteX4" fmla="*/ 1772429 w 2459214"/>
              <a:gd name="connsiteY4" fmla="*/ 165049 h 941014"/>
              <a:gd name="connsiteX5" fmla="*/ 1724087 w 2459214"/>
              <a:gd name="connsiteY5" fmla="*/ 281756 h 941014"/>
              <a:gd name="connsiteX6" fmla="*/ 1684586 w 2459214"/>
              <a:gd name="connsiteY6" fmla="*/ 308388 h 941014"/>
              <a:gd name="connsiteX7" fmla="*/ 2303158 w 2459214"/>
              <a:gd name="connsiteY7" fmla="*/ 308388 h 941014"/>
              <a:gd name="connsiteX8" fmla="*/ 2459214 w 2459214"/>
              <a:gd name="connsiteY8" fmla="*/ 464445 h 941014"/>
              <a:gd name="connsiteX9" fmla="*/ 2459213 w 2459214"/>
              <a:gd name="connsiteY9" fmla="*/ 464445 h 941014"/>
              <a:gd name="connsiteX10" fmla="*/ 2303157 w 2459214"/>
              <a:gd name="connsiteY10" fmla="*/ 620502 h 941014"/>
              <a:gd name="connsiteX11" fmla="*/ 1888150 w 2459214"/>
              <a:gd name="connsiteY11" fmla="*/ 620502 h 941014"/>
              <a:gd name="connsiteX12" fmla="*/ 1904919 w 2459214"/>
              <a:gd name="connsiteY12" fmla="*/ 623887 h 941014"/>
              <a:gd name="connsiteX13" fmla="*/ 2005724 w 2459214"/>
              <a:gd name="connsiteY13" fmla="*/ 775966 h 941014"/>
              <a:gd name="connsiteX14" fmla="*/ 2005723 w 2459214"/>
              <a:gd name="connsiteY14" fmla="*/ 775965 h 941014"/>
              <a:gd name="connsiteX15" fmla="*/ 1840674 w 2459214"/>
              <a:gd name="connsiteY15" fmla="*/ 941014 h 94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9214" h="941014">
                <a:moveTo>
                  <a:pt x="1118171" y="941013"/>
                </a:moveTo>
                <a:lnTo>
                  <a:pt x="0" y="0"/>
                </a:lnTo>
                <a:lnTo>
                  <a:pt x="1607381" y="0"/>
                </a:lnTo>
                <a:cubicBezTo>
                  <a:pt x="1698535" y="0"/>
                  <a:pt x="1772430" y="73895"/>
                  <a:pt x="1772430" y="165049"/>
                </a:cubicBezTo>
                <a:lnTo>
                  <a:pt x="1772429" y="165049"/>
                </a:lnTo>
                <a:cubicBezTo>
                  <a:pt x="1772428" y="210625"/>
                  <a:pt x="1753955" y="251888"/>
                  <a:pt x="1724087" y="281756"/>
                </a:cubicBezTo>
                <a:lnTo>
                  <a:pt x="1684586" y="308388"/>
                </a:lnTo>
                <a:lnTo>
                  <a:pt x="2303158" y="308388"/>
                </a:lnTo>
                <a:cubicBezTo>
                  <a:pt x="2389345" y="308388"/>
                  <a:pt x="2459214" y="378257"/>
                  <a:pt x="2459214" y="464445"/>
                </a:cubicBezTo>
                <a:lnTo>
                  <a:pt x="2459213" y="464445"/>
                </a:lnTo>
                <a:cubicBezTo>
                  <a:pt x="2459213" y="550632"/>
                  <a:pt x="2389344" y="620502"/>
                  <a:pt x="2303157" y="620502"/>
                </a:cubicBezTo>
                <a:lnTo>
                  <a:pt x="1888150" y="620502"/>
                </a:lnTo>
                <a:lnTo>
                  <a:pt x="1904919" y="623887"/>
                </a:lnTo>
                <a:cubicBezTo>
                  <a:pt x="1964158" y="648942"/>
                  <a:pt x="2005724" y="707600"/>
                  <a:pt x="2005724" y="775966"/>
                </a:cubicBezTo>
                <a:lnTo>
                  <a:pt x="2005723" y="775965"/>
                </a:lnTo>
                <a:cubicBezTo>
                  <a:pt x="2005723" y="867119"/>
                  <a:pt x="1931828" y="941014"/>
                  <a:pt x="1840674" y="941014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="" xmlns:a16="http://schemas.microsoft.com/office/drawing/2014/main" id="{30BA05ED-B54F-4D21-9C45-B7B248E4263C}"/>
              </a:ext>
            </a:extLst>
          </p:cNvPr>
          <p:cNvSpPr/>
          <p:nvPr userDrawn="1"/>
        </p:nvSpPr>
        <p:spPr>
          <a:xfrm rot="8155742">
            <a:off x="9961741" y="1827065"/>
            <a:ext cx="2005980" cy="660697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ross 133">
            <a:extLst>
              <a:ext uri="{FF2B5EF4-FFF2-40B4-BE49-F238E27FC236}">
                <a16:creationId xmlns="" xmlns:a16="http://schemas.microsoft.com/office/drawing/2014/main" id="{A6045C0F-5140-4C08-A0E6-C066DBB3F6B1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>
            <a:extLst>
              <a:ext uri="{FF2B5EF4-FFF2-40B4-BE49-F238E27FC236}">
                <a16:creationId xmlns="" xmlns:a16="http://schemas.microsoft.com/office/drawing/2014/main" id="{42CF8EB0-A5D1-4DAA-A81D-06EF819ABA6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ross 135">
            <a:extLst>
              <a:ext uri="{FF2B5EF4-FFF2-40B4-BE49-F238E27FC236}">
                <a16:creationId xmlns="" xmlns:a16="http://schemas.microsoft.com/office/drawing/2014/main" id="{77BE94A7-CB2D-4EE0-89D6-9C35D498280C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="" xmlns:a16="http://schemas.microsoft.com/office/drawing/2014/main" id="{B820875D-C643-4F07-A66D-E14586D6E51A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" name="Graphic 185">
            <a:extLst>
              <a:ext uri="{FF2B5EF4-FFF2-40B4-BE49-F238E27FC236}">
                <a16:creationId xmlns="" xmlns:a16="http://schemas.microsoft.com/office/drawing/2014/main" id="{7BD6A054-DE42-4C9E-BEF7-7ECA80245589}"/>
              </a:ext>
            </a:extLst>
          </p:cNvPr>
          <p:cNvGrpSpPr/>
          <p:nvPr userDrawn="1"/>
        </p:nvGrpSpPr>
        <p:grpSpPr>
          <a:xfrm rot="16200000">
            <a:off x="2805453" y="76188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8A517A97-A56F-4550-88D2-ED9488317CA5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C0CE9F91-21F0-4916-A30E-E2528F3C6A9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9040C192-00E7-401E-A786-86E17372C7C9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99359643-3536-40F8-B176-7B9BEBFD821A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3B55B9BD-CA0B-4530-9167-97DA5178DB01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513F5EC3-477D-4822-84D3-027A98427078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6E441CFD-92C4-4293-B788-E58A29D9CB45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8E764F26-AFE0-4FBD-8D88-FC0478D47595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aphic 185">
            <a:extLst>
              <a:ext uri="{FF2B5EF4-FFF2-40B4-BE49-F238E27FC236}">
                <a16:creationId xmlns="" xmlns:a16="http://schemas.microsoft.com/office/drawing/2014/main" id="{7A51472E-3382-4C32-926D-44E060082AD9}"/>
              </a:ext>
            </a:extLst>
          </p:cNvPr>
          <p:cNvGrpSpPr/>
          <p:nvPr userDrawn="1"/>
        </p:nvGrpSpPr>
        <p:grpSpPr>
          <a:xfrm rot="16200000">
            <a:off x="7418161" y="5729286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4C6C0AE1-7DC1-4330-8C92-79253C4A003D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A1CD2C4A-EEDC-4AE3-8E04-FB749F4B20DD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F81F6895-5D3C-44D8-B9B0-97865D7BAD42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2EEDF6-CECF-4E9D-BD38-FDF2CC730E88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D0949BA4-33F6-46E2-8A9F-707205DD0462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D2936396-4445-4840-9069-619855CE50E3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715EAB85-BE9E-43CB-B4E2-92397AD08B5D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3C7A15D5-6E7D-4E5B-B1B4-D293CE09C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Oval 155">
            <a:extLst>
              <a:ext uri="{FF2B5EF4-FFF2-40B4-BE49-F238E27FC236}">
                <a16:creationId xmlns="" xmlns:a16="http://schemas.microsoft.com/office/drawing/2014/main" id="{A0E5E56E-C1F0-4EFC-99B5-447EF2881199}"/>
              </a:ext>
            </a:extLst>
          </p:cNvPr>
          <p:cNvSpPr/>
          <p:nvPr userDrawn="1"/>
        </p:nvSpPr>
        <p:spPr>
          <a:xfrm>
            <a:off x="6708552" y="1084536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37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37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713D27F-7316-4797-B82F-8DD4FB0B02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FBBC140C-1AD4-4629-8A14-AC31F16CE71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9714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714411" y="2449524"/>
            <a:ext cx="1497874" cy="195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90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62500" y="-1"/>
            <a:ext cx="7429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4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837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730D5DCC-30E8-4340-8B7F-AD657534302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42684" y="0"/>
            <a:ext cx="8499171" cy="6278992"/>
          </a:xfrm>
          <a:custGeom>
            <a:avLst/>
            <a:gdLst>
              <a:gd name="connsiteX0" fmla="*/ 7205323 w 8499171"/>
              <a:gd name="connsiteY0" fmla="*/ 0 h 6278992"/>
              <a:gd name="connsiteX1" fmla="*/ 8122757 w 8499171"/>
              <a:gd name="connsiteY1" fmla="*/ 0 h 6278992"/>
              <a:gd name="connsiteX2" fmla="*/ 8289051 w 8499171"/>
              <a:gd name="connsiteY2" fmla="*/ 214263 h 6278992"/>
              <a:gd name="connsiteX3" fmla="*/ 8224961 w 8499171"/>
              <a:gd name="connsiteY3" fmla="*/ 722722 h 6278992"/>
              <a:gd name="connsiteX4" fmla="*/ 7716503 w 8499171"/>
              <a:gd name="connsiteY4" fmla="*/ 658632 h 6278992"/>
              <a:gd name="connsiteX5" fmla="*/ 6175504 w 8499171"/>
              <a:gd name="connsiteY5" fmla="*/ 0 h 6278992"/>
              <a:gd name="connsiteX6" fmla="*/ 7092939 w 8499171"/>
              <a:gd name="connsiteY6" fmla="*/ 0 h 6278992"/>
              <a:gd name="connsiteX7" fmla="*/ 8312069 w 8499171"/>
              <a:gd name="connsiteY7" fmla="*/ 1570793 h 6278992"/>
              <a:gd name="connsiteX8" fmla="*/ 8247979 w 8499171"/>
              <a:gd name="connsiteY8" fmla="*/ 2079253 h 6278992"/>
              <a:gd name="connsiteX9" fmla="*/ 7739520 w 8499171"/>
              <a:gd name="connsiteY9" fmla="*/ 2015163 h 6278992"/>
              <a:gd name="connsiteX10" fmla="*/ 5145685 w 8499171"/>
              <a:gd name="connsiteY10" fmla="*/ 0 h 6278992"/>
              <a:gd name="connsiteX11" fmla="*/ 6063120 w 8499171"/>
              <a:gd name="connsiteY11" fmla="*/ 0 h 6278992"/>
              <a:gd name="connsiteX12" fmla="*/ 7974345 w 8499171"/>
              <a:gd name="connsiteY12" fmla="*/ 2462526 h 6278992"/>
              <a:gd name="connsiteX13" fmla="*/ 7910255 w 8499171"/>
              <a:gd name="connsiteY13" fmla="*/ 2970985 h 6278992"/>
              <a:gd name="connsiteX14" fmla="*/ 7401796 w 8499171"/>
              <a:gd name="connsiteY14" fmla="*/ 2906895 h 6278992"/>
              <a:gd name="connsiteX15" fmla="*/ 4115864 w 8499171"/>
              <a:gd name="connsiteY15" fmla="*/ 0 h 6278992"/>
              <a:gd name="connsiteX16" fmla="*/ 5033299 w 8499171"/>
              <a:gd name="connsiteY16" fmla="*/ 0 h 6278992"/>
              <a:gd name="connsiteX17" fmla="*/ 8378363 w 8499171"/>
              <a:gd name="connsiteY17" fmla="*/ 4309960 h 6278992"/>
              <a:gd name="connsiteX18" fmla="*/ 8314273 w 8499171"/>
              <a:gd name="connsiteY18" fmla="*/ 4818420 h 6278992"/>
              <a:gd name="connsiteX19" fmla="*/ 7805814 w 8499171"/>
              <a:gd name="connsiteY19" fmla="*/ 4754329 h 6278992"/>
              <a:gd name="connsiteX20" fmla="*/ 3086046 w 8499171"/>
              <a:gd name="connsiteY20" fmla="*/ 0 h 6278992"/>
              <a:gd name="connsiteX21" fmla="*/ 4003481 w 8499171"/>
              <a:gd name="connsiteY21" fmla="*/ 0 h 6278992"/>
              <a:gd name="connsiteX22" fmla="*/ 8423050 w 8499171"/>
              <a:gd name="connsiteY22" fmla="*/ 5694411 h 6278992"/>
              <a:gd name="connsiteX23" fmla="*/ 8358960 w 8499171"/>
              <a:gd name="connsiteY23" fmla="*/ 6202870 h 6278992"/>
              <a:gd name="connsiteX24" fmla="*/ 7850501 w 8499171"/>
              <a:gd name="connsiteY24" fmla="*/ 6138780 h 6278992"/>
              <a:gd name="connsiteX25" fmla="*/ 2056226 w 8499171"/>
              <a:gd name="connsiteY25" fmla="*/ 0 h 6278992"/>
              <a:gd name="connsiteX26" fmla="*/ 2973662 w 8499171"/>
              <a:gd name="connsiteY26" fmla="*/ 0 h 6278992"/>
              <a:gd name="connsiteX27" fmla="*/ 6599031 w 8499171"/>
              <a:gd name="connsiteY27" fmla="*/ 4671122 h 6278992"/>
              <a:gd name="connsiteX28" fmla="*/ 6534941 w 8499171"/>
              <a:gd name="connsiteY28" fmla="*/ 5179581 h 6278992"/>
              <a:gd name="connsiteX29" fmla="*/ 6026482 w 8499171"/>
              <a:gd name="connsiteY29" fmla="*/ 5115492 h 6278992"/>
              <a:gd name="connsiteX30" fmla="*/ 1026407 w 8499171"/>
              <a:gd name="connsiteY30" fmla="*/ 0 h 6278992"/>
              <a:gd name="connsiteX31" fmla="*/ 1943842 w 8499171"/>
              <a:gd name="connsiteY31" fmla="*/ 0 h 6278992"/>
              <a:gd name="connsiteX32" fmla="*/ 6054015 w 8499171"/>
              <a:gd name="connsiteY32" fmla="*/ 5295770 h 6278992"/>
              <a:gd name="connsiteX33" fmla="*/ 5989925 w 8499171"/>
              <a:gd name="connsiteY33" fmla="*/ 5804229 h 6278992"/>
              <a:gd name="connsiteX34" fmla="*/ 5481466 w 8499171"/>
              <a:gd name="connsiteY34" fmla="*/ 5740139 h 6278992"/>
              <a:gd name="connsiteX35" fmla="*/ 0 w 8499171"/>
              <a:gd name="connsiteY35" fmla="*/ 0 h 6278992"/>
              <a:gd name="connsiteX36" fmla="*/ 914022 w 8499171"/>
              <a:gd name="connsiteY36" fmla="*/ 0 h 6278992"/>
              <a:gd name="connsiteX37" fmla="*/ 4100249 w 8499171"/>
              <a:gd name="connsiteY37" fmla="*/ 4105307 h 6278992"/>
              <a:gd name="connsiteX38" fmla="*/ 4036159 w 8499171"/>
              <a:gd name="connsiteY38" fmla="*/ 4613766 h 6278992"/>
              <a:gd name="connsiteX39" fmla="*/ 3527699 w 8499171"/>
              <a:gd name="connsiteY39" fmla="*/ 4549677 h 6278992"/>
              <a:gd name="connsiteX40" fmla="*/ 14270 w 8499171"/>
              <a:gd name="connsiteY40" fmla="*/ 22784 h 62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499171" h="6278992">
                <a:moveTo>
                  <a:pt x="7205323" y="0"/>
                </a:moveTo>
                <a:lnTo>
                  <a:pt x="8122757" y="0"/>
                </a:lnTo>
                <a:lnTo>
                  <a:pt x="8289051" y="214263"/>
                </a:lnTo>
                <a:cubicBezTo>
                  <a:pt x="8411762" y="372368"/>
                  <a:pt x="8383068" y="600013"/>
                  <a:pt x="8224961" y="722722"/>
                </a:cubicBezTo>
                <a:cubicBezTo>
                  <a:pt x="8066857" y="845432"/>
                  <a:pt x="7839212" y="816738"/>
                  <a:pt x="7716503" y="658632"/>
                </a:cubicBezTo>
                <a:close/>
                <a:moveTo>
                  <a:pt x="6175504" y="0"/>
                </a:moveTo>
                <a:lnTo>
                  <a:pt x="7092939" y="0"/>
                </a:lnTo>
                <a:lnTo>
                  <a:pt x="8312069" y="1570793"/>
                </a:lnTo>
                <a:cubicBezTo>
                  <a:pt x="8434779" y="1728899"/>
                  <a:pt x="8406085" y="1956544"/>
                  <a:pt x="8247979" y="2079253"/>
                </a:cubicBezTo>
                <a:cubicBezTo>
                  <a:pt x="8089874" y="2201963"/>
                  <a:pt x="7862229" y="2173268"/>
                  <a:pt x="7739520" y="2015163"/>
                </a:cubicBezTo>
                <a:close/>
                <a:moveTo>
                  <a:pt x="5145685" y="0"/>
                </a:moveTo>
                <a:lnTo>
                  <a:pt x="6063120" y="0"/>
                </a:lnTo>
                <a:lnTo>
                  <a:pt x="7974345" y="2462526"/>
                </a:lnTo>
                <a:cubicBezTo>
                  <a:pt x="8097055" y="2620631"/>
                  <a:pt x="8068361" y="2848276"/>
                  <a:pt x="7910255" y="2970985"/>
                </a:cubicBezTo>
                <a:cubicBezTo>
                  <a:pt x="7752150" y="3093694"/>
                  <a:pt x="7524505" y="3065000"/>
                  <a:pt x="7401796" y="2906895"/>
                </a:cubicBezTo>
                <a:close/>
                <a:moveTo>
                  <a:pt x="4115864" y="0"/>
                </a:moveTo>
                <a:lnTo>
                  <a:pt x="5033299" y="0"/>
                </a:lnTo>
                <a:lnTo>
                  <a:pt x="8378363" y="4309960"/>
                </a:lnTo>
                <a:cubicBezTo>
                  <a:pt x="8501072" y="4468065"/>
                  <a:pt x="8472377" y="4695710"/>
                  <a:pt x="8314273" y="4818420"/>
                </a:cubicBezTo>
                <a:cubicBezTo>
                  <a:pt x="8156168" y="4941128"/>
                  <a:pt x="7928523" y="4912434"/>
                  <a:pt x="7805814" y="4754329"/>
                </a:cubicBezTo>
                <a:close/>
                <a:moveTo>
                  <a:pt x="3086046" y="0"/>
                </a:moveTo>
                <a:lnTo>
                  <a:pt x="4003481" y="0"/>
                </a:lnTo>
                <a:lnTo>
                  <a:pt x="8423050" y="5694411"/>
                </a:lnTo>
                <a:cubicBezTo>
                  <a:pt x="8545758" y="5852515"/>
                  <a:pt x="8517064" y="6080160"/>
                  <a:pt x="8358960" y="6202870"/>
                </a:cubicBezTo>
                <a:cubicBezTo>
                  <a:pt x="8200855" y="6325579"/>
                  <a:pt x="7973210" y="6296885"/>
                  <a:pt x="7850501" y="6138780"/>
                </a:cubicBezTo>
                <a:close/>
                <a:moveTo>
                  <a:pt x="2056226" y="0"/>
                </a:moveTo>
                <a:lnTo>
                  <a:pt x="2973662" y="0"/>
                </a:lnTo>
                <a:lnTo>
                  <a:pt x="6599031" y="4671122"/>
                </a:lnTo>
                <a:cubicBezTo>
                  <a:pt x="6721740" y="4829227"/>
                  <a:pt x="6693046" y="5056872"/>
                  <a:pt x="6534941" y="5179581"/>
                </a:cubicBezTo>
                <a:cubicBezTo>
                  <a:pt x="6376836" y="5302290"/>
                  <a:pt x="6149191" y="5273596"/>
                  <a:pt x="6026482" y="5115492"/>
                </a:cubicBezTo>
                <a:close/>
                <a:moveTo>
                  <a:pt x="1026407" y="0"/>
                </a:moveTo>
                <a:lnTo>
                  <a:pt x="1943842" y="0"/>
                </a:lnTo>
                <a:lnTo>
                  <a:pt x="6054015" y="5295770"/>
                </a:lnTo>
                <a:cubicBezTo>
                  <a:pt x="6176725" y="5453875"/>
                  <a:pt x="6148031" y="5681520"/>
                  <a:pt x="5989925" y="5804229"/>
                </a:cubicBezTo>
                <a:cubicBezTo>
                  <a:pt x="5831821" y="5926939"/>
                  <a:pt x="5604176" y="5898245"/>
                  <a:pt x="5481466" y="5740139"/>
                </a:cubicBezTo>
                <a:close/>
                <a:moveTo>
                  <a:pt x="0" y="0"/>
                </a:moveTo>
                <a:lnTo>
                  <a:pt x="914022" y="0"/>
                </a:lnTo>
                <a:lnTo>
                  <a:pt x="4100249" y="4105307"/>
                </a:lnTo>
                <a:cubicBezTo>
                  <a:pt x="4222958" y="4263412"/>
                  <a:pt x="4194264" y="4491057"/>
                  <a:pt x="4036159" y="4613766"/>
                </a:cubicBezTo>
                <a:cubicBezTo>
                  <a:pt x="3878054" y="4736476"/>
                  <a:pt x="3650409" y="4707782"/>
                  <a:pt x="3527699" y="4549677"/>
                </a:cubicBezTo>
                <a:lnTo>
                  <a:pt x="14270" y="22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&amp;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580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B5DC2D75-DE02-4638-98F1-B47C5CD2DD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822950" y="831850"/>
            <a:ext cx="5308600" cy="5194300"/>
          </a:xfrm>
          <a:prstGeom prst="roundRect">
            <a:avLst>
              <a:gd name="adj" fmla="val 5377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17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998FE523-7D8F-49D3-B3C8-D765F17E5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725221F0-AD4C-417D-9787-3683D50755A1}"/>
              </a:ext>
            </a:extLst>
          </p:cNvPr>
          <p:cNvSpPr/>
          <p:nvPr userDrawn="1"/>
        </p:nvSpPr>
        <p:spPr>
          <a:xfrm rot="18902381">
            <a:off x="1888013" y="2649337"/>
            <a:ext cx="8436975" cy="8425297"/>
          </a:xfrm>
          <a:custGeom>
            <a:avLst/>
            <a:gdLst>
              <a:gd name="connsiteX0" fmla="*/ 8260241 w 8436975"/>
              <a:gd name="connsiteY0" fmla="*/ 176734 h 8425297"/>
              <a:gd name="connsiteX1" fmla="*/ 8436975 w 8436975"/>
              <a:gd name="connsiteY1" fmla="*/ 603408 h 8425297"/>
              <a:gd name="connsiteX2" fmla="*/ 8436975 w 8436975"/>
              <a:gd name="connsiteY2" fmla="*/ 8425297 h 8425297"/>
              <a:gd name="connsiteX3" fmla="*/ 0 w 8436975"/>
              <a:gd name="connsiteY3" fmla="*/ 0 h 8425297"/>
              <a:gd name="connsiteX4" fmla="*/ 7833567 w 8436975"/>
              <a:gd name="connsiteY4" fmla="*/ 0 h 8425297"/>
              <a:gd name="connsiteX5" fmla="*/ 8260241 w 8436975"/>
              <a:gd name="connsiteY5" fmla="*/ 176734 h 842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6975" h="8425297">
                <a:moveTo>
                  <a:pt x="8260241" y="176734"/>
                </a:moveTo>
                <a:cubicBezTo>
                  <a:pt x="8369436" y="285930"/>
                  <a:pt x="8436975" y="436782"/>
                  <a:pt x="8436975" y="603408"/>
                </a:cubicBezTo>
                <a:lnTo>
                  <a:pt x="8436975" y="8425297"/>
                </a:lnTo>
                <a:lnTo>
                  <a:pt x="0" y="0"/>
                </a:lnTo>
                <a:lnTo>
                  <a:pt x="7833567" y="0"/>
                </a:lnTo>
                <a:cubicBezTo>
                  <a:pt x="8000193" y="0"/>
                  <a:pt x="8151045" y="67539"/>
                  <a:pt x="8260241" y="17673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817D529-489F-45AB-B8B9-FB3566B1844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95274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3576FE9E-2EC9-4EF2-B372-E8F3A4E4BA4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402582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9 w 3172218"/>
              <a:gd name="connsiteY2" fmla="*/ 1448523 h 2323213"/>
              <a:gd name="connsiteX3" fmla="*/ 3115229 w 3172218"/>
              <a:gd name="connsiteY3" fmla="*/ 1723696 h 2323213"/>
              <a:gd name="connsiteX4" fmla="*/ 2515712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6" y="0"/>
                  <a:pt x="1685703" y="18997"/>
                  <a:pt x="1723696" y="56991"/>
                </a:cubicBezTo>
                <a:lnTo>
                  <a:pt x="3115229" y="1448523"/>
                </a:lnTo>
                <a:cubicBezTo>
                  <a:pt x="3191215" y="1524510"/>
                  <a:pt x="3191215" y="1647709"/>
                  <a:pt x="3115229" y="1723696"/>
                </a:cubicBezTo>
                <a:lnTo>
                  <a:pt x="2515712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6DFE64A-F76A-4D93-B984-E635B00FD67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09890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485DD80A-3650-432A-AA14-9A1BC17F7D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617198" y="4538773"/>
            <a:ext cx="3172218" cy="2323213"/>
          </a:xfrm>
          <a:custGeom>
            <a:avLst/>
            <a:gdLst>
              <a:gd name="connsiteX0" fmla="*/ 1586109 w 3172218"/>
              <a:gd name="connsiteY0" fmla="*/ 0 h 2323213"/>
              <a:gd name="connsiteX1" fmla="*/ 1723696 w 3172218"/>
              <a:gd name="connsiteY1" fmla="*/ 56991 h 2323213"/>
              <a:gd name="connsiteX2" fmla="*/ 3115228 w 3172218"/>
              <a:gd name="connsiteY2" fmla="*/ 1448523 h 2323213"/>
              <a:gd name="connsiteX3" fmla="*/ 3115228 w 3172218"/>
              <a:gd name="connsiteY3" fmla="*/ 1723696 h 2323213"/>
              <a:gd name="connsiteX4" fmla="*/ 2515711 w 3172218"/>
              <a:gd name="connsiteY4" fmla="*/ 2323213 h 2323213"/>
              <a:gd name="connsiteX5" fmla="*/ 656508 w 3172218"/>
              <a:gd name="connsiteY5" fmla="*/ 2323213 h 2323213"/>
              <a:gd name="connsiteX6" fmla="*/ 56991 w 3172218"/>
              <a:gd name="connsiteY6" fmla="*/ 1723696 h 2323213"/>
              <a:gd name="connsiteX7" fmla="*/ 56991 w 3172218"/>
              <a:gd name="connsiteY7" fmla="*/ 1448523 h 2323213"/>
              <a:gd name="connsiteX8" fmla="*/ 1448523 w 3172218"/>
              <a:gd name="connsiteY8" fmla="*/ 56991 h 2323213"/>
              <a:gd name="connsiteX9" fmla="*/ 1586109 w 3172218"/>
              <a:gd name="connsiteY9" fmla="*/ 0 h 232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2218" h="2323213">
                <a:moveTo>
                  <a:pt x="1586109" y="0"/>
                </a:moveTo>
                <a:cubicBezTo>
                  <a:pt x="1635905" y="0"/>
                  <a:pt x="1685703" y="18997"/>
                  <a:pt x="1723696" y="56991"/>
                </a:cubicBezTo>
                <a:lnTo>
                  <a:pt x="3115228" y="1448523"/>
                </a:lnTo>
                <a:cubicBezTo>
                  <a:pt x="3191215" y="1524510"/>
                  <a:pt x="3191215" y="1647709"/>
                  <a:pt x="3115228" y="1723696"/>
                </a:cubicBezTo>
                <a:lnTo>
                  <a:pt x="2515711" y="2323213"/>
                </a:lnTo>
                <a:lnTo>
                  <a:pt x="656508" y="2323213"/>
                </a:lnTo>
                <a:lnTo>
                  <a:pt x="56991" y="1723696"/>
                </a:lnTo>
                <a:cubicBezTo>
                  <a:pt x="-18997" y="1647709"/>
                  <a:pt x="-18997" y="1524510"/>
                  <a:pt x="56991" y="1448523"/>
                </a:cubicBezTo>
                <a:lnTo>
                  <a:pt x="1448523" y="56991"/>
                </a:lnTo>
                <a:cubicBezTo>
                  <a:pt x="1486516" y="18997"/>
                  <a:pt x="1536313" y="0"/>
                  <a:pt x="15861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BC277F60-8C19-489C-BBEE-1B0023A4EED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24508" y="2681848"/>
            <a:ext cx="3172218" cy="3172218"/>
          </a:xfrm>
          <a:custGeom>
            <a:avLst/>
            <a:gdLst>
              <a:gd name="connsiteX0" fmla="*/ 1717874 w 3435748"/>
              <a:gd name="connsiteY0" fmla="*/ 0 h 3435748"/>
              <a:gd name="connsiteX1" fmla="*/ 1866891 w 3435748"/>
              <a:gd name="connsiteY1" fmla="*/ 61725 h 3435748"/>
              <a:gd name="connsiteX2" fmla="*/ 3374024 w 3435748"/>
              <a:gd name="connsiteY2" fmla="*/ 1568858 h 3435748"/>
              <a:gd name="connsiteX3" fmla="*/ 3374024 w 3435748"/>
              <a:gd name="connsiteY3" fmla="*/ 1866891 h 3435748"/>
              <a:gd name="connsiteX4" fmla="*/ 1866891 w 3435748"/>
              <a:gd name="connsiteY4" fmla="*/ 3374024 h 3435748"/>
              <a:gd name="connsiteX5" fmla="*/ 1568858 w 3435748"/>
              <a:gd name="connsiteY5" fmla="*/ 3374024 h 3435748"/>
              <a:gd name="connsiteX6" fmla="*/ 61725 w 3435748"/>
              <a:gd name="connsiteY6" fmla="*/ 1866891 h 3435748"/>
              <a:gd name="connsiteX7" fmla="*/ 61725 w 3435748"/>
              <a:gd name="connsiteY7" fmla="*/ 1568858 h 3435748"/>
              <a:gd name="connsiteX8" fmla="*/ 1568858 w 3435748"/>
              <a:gd name="connsiteY8" fmla="*/ 61725 h 3435748"/>
              <a:gd name="connsiteX9" fmla="*/ 1717874 w 3435748"/>
              <a:gd name="connsiteY9" fmla="*/ 0 h 343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5748" h="3435748">
                <a:moveTo>
                  <a:pt x="1717874" y="0"/>
                </a:moveTo>
                <a:cubicBezTo>
                  <a:pt x="1771807" y="0"/>
                  <a:pt x="1825741" y="20575"/>
                  <a:pt x="1866891" y="61725"/>
                </a:cubicBezTo>
                <a:lnTo>
                  <a:pt x="3374024" y="1568858"/>
                </a:lnTo>
                <a:cubicBezTo>
                  <a:pt x="3456323" y="1651157"/>
                  <a:pt x="3456323" y="1784591"/>
                  <a:pt x="3374024" y="1866891"/>
                </a:cubicBezTo>
                <a:lnTo>
                  <a:pt x="1866891" y="3374024"/>
                </a:lnTo>
                <a:cubicBezTo>
                  <a:pt x="1784591" y="3456323"/>
                  <a:pt x="1651157" y="3456323"/>
                  <a:pt x="1568858" y="3374024"/>
                </a:cubicBezTo>
                <a:lnTo>
                  <a:pt x="61725" y="1866891"/>
                </a:lnTo>
                <a:cubicBezTo>
                  <a:pt x="-20575" y="1784591"/>
                  <a:pt x="-20575" y="1651157"/>
                  <a:pt x="61725" y="1568858"/>
                </a:cubicBezTo>
                <a:lnTo>
                  <a:pt x="1568858" y="61725"/>
                </a:lnTo>
                <a:cubicBezTo>
                  <a:pt x="1610007" y="20575"/>
                  <a:pt x="1663941" y="0"/>
                  <a:pt x="17178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46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CAB8320D-AC7D-4638-9BCD-A8C54C4A9BDF}"/>
              </a:ext>
            </a:extLst>
          </p:cNvPr>
          <p:cNvSpPr/>
          <p:nvPr userDrawn="1"/>
        </p:nvSpPr>
        <p:spPr>
          <a:xfrm>
            <a:off x="7661765" y="3724940"/>
            <a:ext cx="4530235" cy="3166512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34F8A3B0-2EDF-43FB-B07B-9826D1A18345}"/>
              </a:ext>
            </a:extLst>
          </p:cNvPr>
          <p:cNvSpPr/>
          <p:nvPr userDrawn="1"/>
        </p:nvSpPr>
        <p:spPr>
          <a:xfrm>
            <a:off x="11133221" y="1925052"/>
            <a:ext cx="914400" cy="2679032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38D5DF2-889F-4B4D-BBD4-53CBB709F974}"/>
              </a:ext>
            </a:extLst>
          </p:cNvPr>
          <p:cNvSpPr/>
          <p:nvPr userDrawn="1"/>
        </p:nvSpPr>
        <p:spPr>
          <a:xfrm flipH="1">
            <a:off x="753871" y="1278455"/>
            <a:ext cx="369184" cy="2295608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89720BD-F719-45DC-BD00-0805F2A998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6374">
            <a:off x="6819910" y="347246"/>
            <a:ext cx="4466221" cy="3948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682F3EF-B735-4CBC-A7C1-5501AE164159}"/>
              </a:ext>
            </a:extLst>
          </p:cNvPr>
          <p:cNvGrpSpPr/>
          <p:nvPr userDrawn="1"/>
        </p:nvGrpSpPr>
        <p:grpSpPr>
          <a:xfrm>
            <a:off x="160070" y="163202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EA02ADF-1D81-4CE7-9E6C-C1632E3DFBB9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855A8FA7-1BF5-4389-9939-3A14DE988BFF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F910FD5-9DDB-460D-A029-F1F274130EE0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034650AE-2BEB-4C40-8110-FC7B379FE632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49423845-143A-4FBE-B6B8-671BE90244A9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C3E2B03-EEC2-4C21-BC78-E0D63BB357B7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127ED11A-3D80-4423-945F-AB6003CF736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F2C45E2-1C06-4DE8-8234-D8C0B1367839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DC97446-20FD-4A1C-883A-D940E8820262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0CA4020-0BD8-4258-B52A-4C55029D27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2D3ACEC-21B3-463C-B704-35F7BFA87E0E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875EF93-03FF-42B8-8EC6-4360FC67F4DE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6CBB18D5-4971-47A5-B86F-1BAA9754D423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F80D4A6F-899A-4E63-95E2-566711197DB4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1DA7520-D18D-40A6-B0ED-CB96839131DF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FC7E147-8BED-4016-880B-624D3CF7BE1F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9D9FCD3-DC59-45F7-995B-629D79C7E33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D78CB29-D43C-449B-A296-EF0BC073F45C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07A51556-F275-41B9-B7AB-AD95D93CE90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279F6794-5F95-4530-B3CC-E27969A86868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7B9BB1C-AE6D-4CDE-8628-04854A9E9B78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C28F9503-7195-4FEF-9483-29E9944FCF45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70039522-0398-40F0-A6EB-8E80021E54EA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0C3B123A-68AD-43AE-A2A3-E34E25751E70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1A4EB56-88A2-492A-8E8A-3E7CBC870EEF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0F406DC6-6BEC-4F8A-B6DA-D67467791756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AC090CD9-7F44-4E1E-A5E6-7C9D73F2B3EC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C162162-A7FE-4E0A-AE90-59A24443B5C5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DCFBF192-1210-4FAE-9E74-EF3128D6990E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788CBDF8-4885-4020-B07E-CB63AB407AA3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16396C75-06A7-4F05-A308-4E2C2495ED34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37AD002B-4F4E-43A5-B89B-F6220B74A0B6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CED4FA43-A874-45BD-91E5-E1F778598903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EC5DB293-7587-4645-9AEF-58476DF61CE3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7BA9DE51-984F-4A79-9F8E-CEF9DDA90E55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8519A54E-0D18-458C-92C0-E2C2B751C238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2C342986-FB2B-4308-9BE8-2763826E88B1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B81B7D91-59E8-4C46-9BAD-D8AA70770697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5E24010-BE56-47B7-8CDD-6B4766F48ACC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364B21AF-B9BA-4552-BF7E-BCE2CC4D7DF6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F9A9448A-4801-4833-8E41-28A19B0D1ED2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F9F66193-EC7F-4631-B358-6EC16C4981E7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14108E96-8B12-472B-B9EC-17070A8B4DB1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3C0CCF07-117E-4D6B-9254-F4C4CED3B5CA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6B9A95C8-96D8-45BC-ADCE-EE00F4D3A5C7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Cross 51">
            <a:extLst>
              <a:ext uri="{FF2B5EF4-FFF2-40B4-BE49-F238E27FC236}">
                <a16:creationId xmlns="" xmlns:a16="http://schemas.microsoft.com/office/drawing/2014/main" id="{F656B3A0-1D8F-4DB6-9224-B1E49EB4E1B4}"/>
              </a:ext>
            </a:extLst>
          </p:cNvPr>
          <p:cNvSpPr/>
          <p:nvPr userDrawn="1"/>
        </p:nvSpPr>
        <p:spPr>
          <a:xfrm rot="1642289">
            <a:off x="2007653" y="4109671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="" xmlns:a16="http://schemas.microsoft.com/office/drawing/2014/main" id="{6579B222-FBB3-4F06-8623-A2BBE0E370C3}"/>
              </a:ext>
            </a:extLst>
          </p:cNvPr>
          <p:cNvSpPr/>
          <p:nvPr userDrawn="1"/>
        </p:nvSpPr>
        <p:spPr>
          <a:xfrm rot="12056913">
            <a:off x="4280712" y="5743587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="" xmlns:a16="http://schemas.microsoft.com/office/drawing/2014/main" id="{6BA16636-80B6-49FE-88F0-BBB2F723E00B}"/>
              </a:ext>
            </a:extLst>
          </p:cNvPr>
          <p:cNvSpPr/>
          <p:nvPr userDrawn="1"/>
        </p:nvSpPr>
        <p:spPr>
          <a:xfrm rot="1642289">
            <a:off x="11121452" y="563704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42CA4B16-9B51-4E4B-B3CC-CB824F95F0C0}"/>
              </a:ext>
            </a:extLst>
          </p:cNvPr>
          <p:cNvSpPr/>
          <p:nvPr userDrawn="1"/>
        </p:nvSpPr>
        <p:spPr>
          <a:xfrm rot="12816686">
            <a:off x="1728883" y="2171913"/>
            <a:ext cx="354855" cy="544957"/>
          </a:xfrm>
          <a:custGeom>
            <a:avLst/>
            <a:gdLst>
              <a:gd name="connsiteX0" fmla="*/ 345263 w 354855"/>
              <a:gd name="connsiteY0" fmla="*/ 315279 h 544956"/>
              <a:gd name="connsiteX1" fmla="*/ 219796 w 354855"/>
              <a:gd name="connsiteY1" fmla="*/ 31395 h 544956"/>
              <a:gd name="connsiteX2" fmla="*/ 43636 w 354855"/>
              <a:gd name="connsiteY2" fmla="*/ 17454 h 544956"/>
              <a:gd name="connsiteX3" fmla="*/ 52508 w 354855"/>
              <a:gd name="connsiteY3" fmla="*/ 113772 h 544956"/>
              <a:gd name="connsiteX4" fmla="*/ 248945 w 354855"/>
              <a:gd name="connsiteY4" fmla="*/ 307675 h 544956"/>
              <a:gd name="connsiteX5" fmla="*/ 240074 w 354855"/>
              <a:gd name="connsiteY5" fmla="*/ 492707 h 544956"/>
              <a:gd name="connsiteX6" fmla="*/ 274292 w 354855"/>
              <a:gd name="connsiteY6" fmla="*/ 543401 h 544956"/>
              <a:gd name="connsiteX7" fmla="*/ 289500 w 354855"/>
              <a:gd name="connsiteY7" fmla="*/ 544668 h 544956"/>
              <a:gd name="connsiteX8" fmla="*/ 338927 w 354855"/>
              <a:gd name="connsiteY8" fmla="*/ 501579 h 544956"/>
              <a:gd name="connsiteX9" fmla="*/ 345263 w 354855"/>
              <a:gd name="connsiteY9" fmla="*/ 315279 h 54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55" h="544956">
                <a:moveTo>
                  <a:pt x="345263" y="315279"/>
                </a:moveTo>
                <a:cubicBezTo>
                  <a:pt x="350333" y="188545"/>
                  <a:pt x="347798" y="88425"/>
                  <a:pt x="219796" y="31395"/>
                </a:cubicBezTo>
                <a:cubicBezTo>
                  <a:pt x="183044" y="14920"/>
                  <a:pt x="72785" y="-289"/>
                  <a:pt x="43636" y="17454"/>
                </a:cubicBezTo>
                <a:cubicBezTo>
                  <a:pt x="5616" y="38999"/>
                  <a:pt x="-12127" y="85891"/>
                  <a:pt x="52508" y="113772"/>
                </a:cubicBezTo>
                <a:cubicBezTo>
                  <a:pt x="209658" y="107435"/>
                  <a:pt x="247678" y="134050"/>
                  <a:pt x="248945" y="307675"/>
                </a:cubicBezTo>
                <a:cubicBezTo>
                  <a:pt x="248945" y="392587"/>
                  <a:pt x="245143" y="445816"/>
                  <a:pt x="240074" y="492707"/>
                </a:cubicBezTo>
                <a:cubicBezTo>
                  <a:pt x="237539" y="518054"/>
                  <a:pt x="248945" y="540866"/>
                  <a:pt x="274292" y="543401"/>
                </a:cubicBezTo>
                <a:lnTo>
                  <a:pt x="289500" y="544668"/>
                </a:lnTo>
                <a:cubicBezTo>
                  <a:pt x="314847" y="547203"/>
                  <a:pt x="337659" y="528193"/>
                  <a:pt x="338927" y="501579"/>
                </a:cubicBezTo>
                <a:lnTo>
                  <a:pt x="345263" y="315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="" xmlns:a16="http://schemas.microsoft.com/office/drawing/2014/main" id="{8F5EF81B-2827-4FC9-8380-99D8243724BB}"/>
              </a:ext>
            </a:extLst>
          </p:cNvPr>
          <p:cNvSpPr/>
          <p:nvPr userDrawn="1"/>
        </p:nvSpPr>
        <p:spPr>
          <a:xfrm rot="10800000">
            <a:off x="23712" y="0"/>
            <a:ext cx="7980947" cy="6634778"/>
          </a:xfrm>
          <a:custGeom>
            <a:avLst/>
            <a:gdLst>
              <a:gd name="connsiteX0" fmla="*/ 4530235 w 4530235"/>
              <a:gd name="connsiteY0" fmla="*/ 0 h 3166512"/>
              <a:gd name="connsiteX1" fmla="*/ 4530235 w 4530235"/>
              <a:gd name="connsiteY1" fmla="*/ 3166512 h 3166512"/>
              <a:gd name="connsiteX2" fmla="*/ 0 w 4530235"/>
              <a:gd name="connsiteY2" fmla="*/ 3166512 h 3166512"/>
              <a:gd name="connsiteX3" fmla="*/ 8629 w 4530235"/>
              <a:gd name="connsiteY3" fmla="*/ 3148262 h 3166512"/>
              <a:gd name="connsiteX4" fmla="*/ 897444 w 4530235"/>
              <a:gd name="connsiteY4" fmla="*/ 2027274 h 3166512"/>
              <a:gd name="connsiteX5" fmla="*/ 3172812 w 4530235"/>
              <a:gd name="connsiteY5" fmla="*/ 2059172 h 3166512"/>
              <a:gd name="connsiteX6" fmla="*/ 3342933 w 4530235"/>
              <a:gd name="connsiteY6" fmla="*/ 581246 h 3166512"/>
              <a:gd name="connsiteX7" fmla="*/ 4518022 w 4530235"/>
              <a:gd name="connsiteY7" fmla="*/ 2043 h 316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0235" h="3166512">
                <a:moveTo>
                  <a:pt x="4530235" y="0"/>
                </a:moveTo>
                <a:lnTo>
                  <a:pt x="4530235" y="3166512"/>
                </a:lnTo>
                <a:lnTo>
                  <a:pt x="0" y="3166512"/>
                </a:lnTo>
                <a:lnTo>
                  <a:pt x="8629" y="3148262"/>
                </a:lnTo>
                <a:cubicBezTo>
                  <a:pt x="219065" y="2717837"/>
                  <a:pt x="543026" y="2202269"/>
                  <a:pt x="897444" y="2027274"/>
                </a:cubicBezTo>
                <a:cubicBezTo>
                  <a:pt x="1464514" y="1747283"/>
                  <a:pt x="2765231" y="2300177"/>
                  <a:pt x="3172812" y="2059172"/>
                </a:cubicBezTo>
                <a:cubicBezTo>
                  <a:pt x="3580393" y="1818167"/>
                  <a:pt x="3071803" y="926804"/>
                  <a:pt x="3342933" y="581246"/>
                </a:cubicBezTo>
                <a:cubicBezTo>
                  <a:pt x="3549457" y="318029"/>
                  <a:pt x="4135386" y="76402"/>
                  <a:pt x="4518022" y="2043"/>
                </a:cubicBezTo>
                <a:close/>
              </a:path>
            </a:pathLst>
          </a:cu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8E39A0A2-7A6E-4BA9-8A5D-FD1911A8273A}"/>
              </a:ext>
            </a:extLst>
          </p:cNvPr>
          <p:cNvSpPr/>
          <p:nvPr userDrawn="1"/>
        </p:nvSpPr>
        <p:spPr>
          <a:xfrm>
            <a:off x="-9938" y="-9938"/>
            <a:ext cx="7114700" cy="5563371"/>
          </a:xfrm>
          <a:custGeom>
            <a:avLst/>
            <a:gdLst>
              <a:gd name="connsiteX0" fmla="*/ 0 w 7114700"/>
              <a:gd name="connsiteY0" fmla="*/ 0 h 5563371"/>
              <a:gd name="connsiteX1" fmla="*/ 6816297 w 7114700"/>
              <a:gd name="connsiteY1" fmla="*/ 0 h 5563371"/>
              <a:gd name="connsiteX2" fmla="*/ 6928766 w 7114700"/>
              <a:gd name="connsiteY2" fmla="*/ 279430 h 5563371"/>
              <a:gd name="connsiteX3" fmla="*/ 6222210 w 7114700"/>
              <a:gd name="connsiteY3" fmla="*/ 2336836 h 5563371"/>
              <a:gd name="connsiteX4" fmla="*/ 559 w 7114700"/>
              <a:gd name="connsiteY4" fmla="*/ 5563371 h 5563371"/>
              <a:gd name="connsiteX5" fmla="*/ 0 w 7114700"/>
              <a:gd name="connsiteY5" fmla="*/ 5381954 h 556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700" h="5563371">
                <a:moveTo>
                  <a:pt x="0" y="0"/>
                </a:moveTo>
                <a:lnTo>
                  <a:pt x="6816297" y="0"/>
                </a:lnTo>
                <a:lnTo>
                  <a:pt x="6928766" y="279430"/>
                </a:lnTo>
                <a:cubicBezTo>
                  <a:pt x="7190845" y="966574"/>
                  <a:pt x="7337404" y="1741633"/>
                  <a:pt x="6222210" y="2336836"/>
                </a:cubicBezTo>
                <a:cubicBezTo>
                  <a:pt x="4928171" y="3027492"/>
                  <a:pt x="2205866" y="4349361"/>
                  <a:pt x="559" y="5563371"/>
                </a:cubicBezTo>
                <a:lnTo>
                  <a:pt x="0" y="5381954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0F61CD1C-0BDC-415A-BE81-FBF756AC24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525651"/>
            <a:ext cx="12192000" cy="5332348"/>
          </a:xfrm>
          <a:custGeom>
            <a:avLst/>
            <a:gdLst>
              <a:gd name="connsiteX0" fmla="*/ 9464919 w 12192000"/>
              <a:gd name="connsiteY0" fmla="*/ 1208 h 5332348"/>
              <a:gd name="connsiteX1" fmla="*/ 12055243 w 12192000"/>
              <a:gd name="connsiteY1" fmla="*/ 2155763 h 5332348"/>
              <a:gd name="connsiteX2" fmla="*/ 12192000 w 12192000"/>
              <a:gd name="connsiteY2" fmla="*/ 2360580 h 5332348"/>
              <a:gd name="connsiteX3" fmla="*/ 12192000 w 12192000"/>
              <a:gd name="connsiteY3" fmla="*/ 5332348 h 5332348"/>
              <a:gd name="connsiteX4" fmla="*/ 0 w 12192000"/>
              <a:gd name="connsiteY4" fmla="*/ 5332348 h 5332348"/>
              <a:gd name="connsiteX5" fmla="*/ 1243 w 12192000"/>
              <a:gd name="connsiteY5" fmla="*/ 4956418 h 5332348"/>
              <a:gd name="connsiteX6" fmla="*/ 0 w 12192000"/>
              <a:gd name="connsiteY6" fmla="*/ 4912550 h 5332348"/>
              <a:gd name="connsiteX7" fmla="*/ 0 w 12192000"/>
              <a:gd name="connsiteY7" fmla="*/ 4527278 h 5332348"/>
              <a:gd name="connsiteX8" fmla="*/ 8878957 w 12192000"/>
              <a:gd name="connsiteY8" fmla="*/ 116017 h 5332348"/>
              <a:gd name="connsiteX9" fmla="*/ 9464919 w 12192000"/>
              <a:gd name="connsiteY9" fmla="*/ 1208 h 53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332348">
                <a:moveTo>
                  <a:pt x="9464919" y="1208"/>
                </a:moveTo>
                <a:cubicBezTo>
                  <a:pt x="10661122" y="-43507"/>
                  <a:pt x="11399579" y="1162905"/>
                  <a:pt x="12055243" y="2155763"/>
                </a:cubicBezTo>
                <a:lnTo>
                  <a:pt x="12192000" y="2360580"/>
                </a:lnTo>
                <a:lnTo>
                  <a:pt x="12192000" y="5332348"/>
                </a:lnTo>
                <a:lnTo>
                  <a:pt x="0" y="5332348"/>
                </a:lnTo>
                <a:cubicBezTo>
                  <a:pt x="11044" y="5226331"/>
                  <a:pt x="6351" y="5095808"/>
                  <a:pt x="1243" y="4956418"/>
                </a:cubicBezTo>
                <a:lnTo>
                  <a:pt x="0" y="4912550"/>
                </a:lnTo>
                <a:lnTo>
                  <a:pt x="0" y="4527278"/>
                </a:lnTo>
                <a:cubicBezTo>
                  <a:pt x="1479826" y="3657890"/>
                  <a:pt x="6881191" y="823352"/>
                  <a:pt x="8878957" y="116017"/>
                </a:cubicBezTo>
                <a:cubicBezTo>
                  <a:pt x="9086022" y="44579"/>
                  <a:pt x="9280888" y="8088"/>
                  <a:pt x="9464919" y="120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674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312000" y="0"/>
            <a:ext cx="2880000" cy="46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096000" y="2178000"/>
            <a:ext cx="2880000" cy="46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486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7D32F2C-61AB-4F53-974F-EF55F3B92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937F504-2D2E-46CE-A49B-2BC7B5136AD3}"/>
              </a:ext>
            </a:extLst>
          </p:cNvPr>
          <p:cNvGrpSpPr/>
          <p:nvPr userDrawn="1"/>
        </p:nvGrpSpPr>
        <p:grpSpPr>
          <a:xfrm>
            <a:off x="228934" y="208564"/>
            <a:ext cx="739114" cy="6440872"/>
            <a:chOff x="421439" y="107680"/>
            <a:chExt cx="739114" cy="6440872"/>
          </a:xfrm>
        </p:grpSpPr>
        <p:grpSp>
          <p:nvGrpSpPr>
            <p:cNvPr id="3" name="Graphic 185">
              <a:extLst>
                <a:ext uri="{FF2B5EF4-FFF2-40B4-BE49-F238E27FC236}">
                  <a16:creationId xmlns="" xmlns:a16="http://schemas.microsoft.com/office/drawing/2014/main" id="{1FABB2BA-A497-49F2-95AF-BAAE2DC8E3ED}"/>
                </a:ext>
              </a:extLst>
            </p:cNvPr>
            <p:cNvGrpSpPr/>
            <p:nvPr userDrawn="1"/>
          </p:nvGrpSpPr>
          <p:grpSpPr>
            <a:xfrm rot="16200000">
              <a:off x="-806454" y="1368607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4C90A1D4-00F2-4CC5-B5CA-AE0F61E1B893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DACC894D-85E2-4828-AB79-8A1CE3FB7AD3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0849AFD7-4687-4443-8ED6-AF1EAD0D1DB6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90458CDE-2F49-4C4D-8F30-25B682BD6C2F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CD70904D-1276-47FC-B0B4-D9FB455440B5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675AAC2F-F5B2-467B-8D92-F1562C6F9BA3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1BFA2C24-587B-4F9C-BCEE-D8D801C0F512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4D42D3FF-42CC-43FE-B6DE-C9FFC1730DD2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185">
              <a:extLst>
                <a:ext uri="{FF2B5EF4-FFF2-40B4-BE49-F238E27FC236}">
                  <a16:creationId xmlns="" xmlns:a16="http://schemas.microsoft.com/office/drawing/2014/main" id="{7D1826FF-7D88-4DAC-9EBB-050FEBDFF8E6}"/>
                </a:ext>
              </a:extLst>
            </p:cNvPr>
            <p:cNvGrpSpPr/>
            <p:nvPr userDrawn="1"/>
          </p:nvGrpSpPr>
          <p:grpSpPr>
            <a:xfrm rot="16200000">
              <a:off x="-839488" y="4581545"/>
              <a:ext cx="3227934" cy="706080"/>
              <a:chOff x="1526131" y="3355119"/>
              <a:chExt cx="1693505" cy="370438"/>
            </a:xfrm>
            <a:solidFill>
              <a:srgbClr val="FFFFFF">
                <a:alpha val="14000"/>
              </a:srgbClr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4AB8E7C8-46B1-40E3-881C-C529318E1177}"/>
                  </a:ext>
                </a:extLst>
              </p:cNvPr>
              <p:cNvSpPr/>
              <p:nvPr/>
            </p:nvSpPr>
            <p:spPr>
              <a:xfrm>
                <a:off x="3003006" y="337894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BFE9E40D-B9CE-455B-B71C-1ACFD7FFDEAF}"/>
                  </a:ext>
                </a:extLst>
              </p:cNvPr>
              <p:cNvSpPr/>
              <p:nvPr/>
            </p:nvSpPr>
            <p:spPr>
              <a:xfrm>
                <a:off x="2792875" y="3374616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3B2FA1E4-7DEE-4B2C-9E4E-6367BFDF050A}"/>
                  </a:ext>
                </a:extLst>
              </p:cNvPr>
              <p:cNvSpPr/>
              <p:nvPr/>
            </p:nvSpPr>
            <p:spPr>
              <a:xfrm>
                <a:off x="2582744" y="3370284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0093" y="328736"/>
                      <a:pt x="179261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0193450B-9F65-4BA5-99EC-AFD98F319BEC}"/>
                  </a:ext>
                </a:extLst>
              </p:cNvPr>
              <p:cNvSpPr/>
              <p:nvPr/>
            </p:nvSpPr>
            <p:spPr>
              <a:xfrm>
                <a:off x="2370446" y="3368117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0902 h 346608"/>
                  <a:gd name="connsiteX1" fmla="*/ 142434 w 216630"/>
                  <a:gd name="connsiteY1" fmla="*/ 317905 h 346608"/>
                  <a:gd name="connsiteX2" fmla="*/ 27620 w 216630"/>
                  <a:gd name="connsiteY2" fmla="*/ 198758 h 346608"/>
                  <a:gd name="connsiteX3" fmla="*/ 27620 w 216630"/>
                  <a:gd name="connsiteY3" fmla="*/ 140268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0902"/>
                    </a:moveTo>
                    <a:cubicBezTo>
                      <a:pt x="159765" y="330902"/>
                      <a:pt x="148933" y="326570"/>
                      <a:pt x="142434" y="317905"/>
                    </a:cubicBezTo>
                    <a:lnTo>
                      <a:pt x="27620" y="198758"/>
                    </a:lnTo>
                    <a:cubicBezTo>
                      <a:pt x="12456" y="183594"/>
                      <a:pt x="12456" y="157598"/>
                      <a:pt x="27620" y="140268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6570"/>
                      <a:pt x="181428" y="330902"/>
                      <a:pt x="170596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3E3D787-18EB-4756-A0A2-CC5B5B4D3F23}"/>
                  </a:ext>
                </a:extLst>
              </p:cNvPr>
              <p:cNvSpPr/>
              <p:nvPr/>
            </p:nvSpPr>
            <p:spPr>
              <a:xfrm>
                <a:off x="2158406" y="3363785"/>
                <a:ext cx="216630" cy="346608"/>
              </a:xfrm>
              <a:custGeom>
                <a:avLst/>
                <a:gdLst>
                  <a:gd name="connsiteX0" fmla="*/ 172505 w 216630"/>
                  <a:gd name="connsiteY0" fmla="*/ 330902 h 346608"/>
                  <a:gd name="connsiteX1" fmla="*/ 144343 w 216630"/>
                  <a:gd name="connsiteY1" fmla="*/ 317905 h 346608"/>
                  <a:gd name="connsiteX2" fmla="*/ 27363 w 216630"/>
                  <a:gd name="connsiteY2" fmla="*/ 200924 h 346608"/>
                  <a:gd name="connsiteX3" fmla="*/ 29529 w 216630"/>
                  <a:gd name="connsiteY3" fmla="*/ 142434 h 346608"/>
                  <a:gd name="connsiteX4" fmla="*/ 148676 w 216630"/>
                  <a:gd name="connsiteY4" fmla="*/ 27620 h 346608"/>
                  <a:gd name="connsiteX5" fmla="*/ 207166 w 216630"/>
                  <a:gd name="connsiteY5" fmla="*/ 27620 h 346608"/>
                  <a:gd name="connsiteX6" fmla="*/ 207166 w 216630"/>
                  <a:gd name="connsiteY6" fmla="*/ 86110 h 346608"/>
                  <a:gd name="connsiteX7" fmla="*/ 118348 w 216630"/>
                  <a:gd name="connsiteY7" fmla="*/ 172762 h 346608"/>
                  <a:gd name="connsiteX8" fmla="*/ 205000 w 216630"/>
                  <a:gd name="connsiteY8" fmla="*/ 261581 h 346608"/>
                  <a:gd name="connsiteX9" fmla="*/ 205000 w 216630"/>
                  <a:gd name="connsiteY9" fmla="*/ 320071 h 346608"/>
                  <a:gd name="connsiteX10" fmla="*/ 172505 w 216630"/>
                  <a:gd name="connsiteY10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2505" y="330902"/>
                    </a:moveTo>
                    <a:cubicBezTo>
                      <a:pt x="161674" y="330902"/>
                      <a:pt x="150842" y="326570"/>
                      <a:pt x="144343" y="317905"/>
                    </a:cubicBezTo>
                    <a:lnTo>
                      <a:pt x="27363" y="200924"/>
                    </a:lnTo>
                    <a:cubicBezTo>
                      <a:pt x="12199" y="183594"/>
                      <a:pt x="12199" y="157598"/>
                      <a:pt x="29529" y="142434"/>
                    </a:cubicBezTo>
                    <a:lnTo>
                      <a:pt x="148676" y="27620"/>
                    </a:lnTo>
                    <a:cubicBezTo>
                      <a:pt x="163840" y="12456"/>
                      <a:pt x="189836" y="12456"/>
                      <a:pt x="207166" y="27620"/>
                    </a:cubicBezTo>
                    <a:cubicBezTo>
                      <a:pt x="222330" y="42784"/>
                      <a:pt x="222330" y="68780"/>
                      <a:pt x="207166" y="86110"/>
                    </a:cubicBezTo>
                    <a:lnTo>
                      <a:pt x="118348" y="172762"/>
                    </a:lnTo>
                    <a:lnTo>
                      <a:pt x="205000" y="261581"/>
                    </a:lnTo>
                    <a:cubicBezTo>
                      <a:pt x="220164" y="276745"/>
                      <a:pt x="220164" y="302740"/>
                      <a:pt x="205000" y="320071"/>
                    </a:cubicBezTo>
                    <a:cubicBezTo>
                      <a:pt x="192002" y="328736"/>
                      <a:pt x="183337" y="330902"/>
                      <a:pt x="172505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C0DEBA89-C7C5-4703-AF5D-2E0F9E6C471B}"/>
                  </a:ext>
                </a:extLst>
              </p:cNvPr>
              <p:cNvSpPr/>
              <p:nvPr/>
            </p:nvSpPr>
            <p:spPr>
              <a:xfrm>
                <a:off x="1948559" y="3361618"/>
                <a:ext cx="216630" cy="346608"/>
              </a:xfrm>
              <a:custGeom>
                <a:avLst/>
                <a:gdLst>
                  <a:gd name="connsiteX0" fmla="*/ 172221 w 216630"/>
                  <a:gd name="connsiteY0" fmla="*/ 330902 h 346608"/>
                  <a:gd name="connsiteX1" fmla="*/ 144059 w 216630"/>
                  <a:gd name="connsiteY1" fmla="*/ 317905 h 346608"/>
                  <a:gd name="connsiteX2" fmla="*/ 27079 w 216630"/>
                  <a:gd name="connsiteY2" fmla="*/ 198758 h 346608"/>
                  <a:gd name="connsiteX3" fmla="*/ 16247 w 216630"/>
                  <a:gd name="connsiteY3" fmla="*/ 170596 h 346608"/>
                  <a:gd name="connsiteX4" fmla="*/ 29245 w 216630"/>
                  <a:gd name="connsiteY4" fmla="*/ 142434 h 346608"/>
                  <a:gd name="connsiteX5" fmla="*/ 148392 w 216630"/>
                  <a:gd name="connsiteY5" fmla="*/ 27620 h 346608"/>
                  <a:gd name="connsiteX6" fmla="*/ 206882 w 216630"/>
                  <a:gd name="connsiteY6" fmla="*/ 27620 h 346608"/>
                  <a:gd name="connsiteX7" fmla="*/ 206882 w 216630"/>
                  <a:gd name="connsiteY7" fmla="*/ 86110 h 346608"/>
                  <a:gd name="connsiteX8" fmla="*/ 118063 w 216630"/>
                  <a:gd name="connsiteY8" fmla="*/ 172762 h 346608"/>
                  <a:gd name="connsiteX9" fmla="*/ 204715 w 216630"/>
                  <a:gd name="connsiteY9" fmla="*/ 261581 h 346608"/>
                  <a:gd name="connsiteX10" fmla="*/ 204715 w 216630"/>
                  <a:gd name="connsiteY10" fmla="*/ 320071 h 346608"/>
                  <a:gd name="connsiteX11" fmla="*/ 172221 w 216630"/>
                  <a:gd name="connsiteY11" fmla="*/ 330902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46608">
                    <a:moveTo>
                      <a:pt x="172221" y="330902"/>
                    </a:moveTo>
                    <a:cubicBezTo>
                      <a:pt x="161389" y="330902"/>
                      <a:pt x="150558" y="326570"/>
                      <a:pt x="144059" y="317905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0886" y="330902"/>
                      <a:pt x="172221" y="3309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551AD23-CDFC-45EA-B2B4-6028084B2575}"/>
                  </a:ext>
                </a:extLst>
              </p:cNvPr>
              <p:cNvSpPr/>
              <p:nvPr/>
            </p:nvSpPr>
            <p:spPr>
              <a:xfrm>
                <a:off x="1737887" y="3355119"/>
                <a:ext cx="216630" cy="346608"/>
              </a:xfrm>
              <a:custGeom>
                <a:avLst/>
                <a:gdLst>
                  <a:gd name="connsiteX0" fmla="*/ 170596 w 216630"/>
                  <a:gd name="connsiteY0" fmla="*/ 333069 h 346608"/>
                  <a:gd name="connsiteX1" fmla="*/ 142434 w 216630"/>
                  <a:gd name="connsiteY1" fmla="*/ 320071 h 346608"/>
                  <a:gd name="connsiteX2" fmla="*/ 27620 w 216630"/>
                  <a:gd name="connsiteY2" fmla="*/ 200924 h 346608"/>
                  <a:gd name="connsiteX3" fmla="*/ 27620 w 216630"/>
                  <a:gd name="connsiteY3" fmla="*/ 142434 h 346608"/>
                  <a:gd name="connsiteX4" fmla="*/ 146767 w 216630"/>
                  <a:gd name="connsiteY4" fmla="*/ 27620 h 346608"/>
                  <a:gd name="connsiteX5" fmla="*/ 205257 w 216630"/>
                  <a:gd name="connsiteY5" fmla="*/ 27620 h 346608"/>
                  <a:gd name="connsiteX6" fmla="*/ 205257 w 216630"/>
                  <a:gd name="connsiteY6" fmla="*/ 86110 h 346608"/>
                  <a:gd name="connsiteX7" fmla="*/ 116439 w 216630"/>
                  <a:gd name="connsiteY7" fmla="*/ 172762 h 346608"/>
                  <a:gd name="connsiteX8" fmla="*/ 203091 w 216630"/>
                  <a:gd name="connsiteY8" fmla="*/ 261581 h 346608"/>
                  <a:gd name="connsiteX9" fmla="*/ 203091 w 216630"/>
                  <a:gd name="connsiteY9" fmla="*/ 320071 h 346608"/>
                  <a:gd name="connsiteX10" fmla="*/ 170596 w 216630"/>
                  <a:gd name="connsiteY10" fmla="*/ 333069 h 34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30" h="346608">
                    <a:moveTo>
                      <a:pt x="170596" y="333069"/>
                    </a:moveTo>
                    <a:cubicBezTo>
                      <a:pt x="159765" y="333069"/>
                      <a:pt x="148933" y="328736"/>
                      <a:pt x="142434" y="320071"/>
                    </a:cubicBezTo>
                    <a:lnTo>
                      <a:pt x="27620" y="200924"/>
                    </a:lnTo>
                    <a:cubicBezTo>
                      <a:pt x="12456" y="185760"/>
                      <a:pt x="12456" y="159765"/>
                      <a:pt x="27620" y="142434"/>
                    </a:cubicBezTo>
                    <a:lnTo>
                      <a:pt x="146767" y="27620"/>
                    </a:lnTo>
                    <a:cubicBezTo>
                      <a:pt x="161931" y="12456"/>
                      <a:pt x="187927" y="12456"/>
                      <a:pt x="205257" y="27620"/>
                    </a:cubicBezTo>
                    <a:cubicBezTo>
                      <a:pt x="220421" y="42784"/>
                      <a:pt x="220421" y="68780"/>
                      <a:pt x="205257" y="86110"/>
                    </a:cubicBezTo>
                    <a:lnTo>
                      <a:pt x="116439" y="172762"/>
                    </a:lnTo>
                    <a:lnTo>
                      <a:pt x="203091" y="261581"/>
                    </a:lnTo>
                    <a:cubicBezTo>
                      <a:pt x="218255" y="276745"/>
                      <a:pt x="218255" y="302740"/>
                      <a:pt x="203091" y="320071"/>
                    </a:cubicBezTo>
                    <a:cubicBezTo>
                      <a:pt x="192259" y="328736"/>
                      <a:pt x="181428" y="333069"/>
                      <a:pt x="170596" y="3330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7FC2A356-DE41-4F44-9E81-CBF9D5BAAD1B}"/>
                  </a:ext>
                </a:extLst>
              </p:cNvPr>
              <p:cNvSpPr/>
              <p:nvPr/>
            </p:nvSpPr>
            <p:spPr>
              <a:xfrm>
                <a:off x="1526131" y="3355119"/>
                <a:ext cx="216630" cy="324945"/>
              </a:xfrm>
              <a:custGeom>
                <a:avLst/>
                <a:gdLst>
                  <a:gd name="connsiteX0" fmla="*/ 172221 w 216630"/>
                  <a:gd name="connsiteY0" fmla="*/ 328736 h 324945"/>
                  <a:gd name="connsiteX1" fmla="*/ 144059 w 216630"/>
                  <a:gd name="connsiteY1" fmla="*/ 315738 h 324945"/>
                  <a:gd name="connsiteX2" fmla="*/ 27079 w 216630"/>
                  <a:gd name="connsiteY2" fmla="*/ 198758 h 324945"/>
                  <a:gd name="connsiteX3" fmla="*/ 16247 w 216630"/>
                  <a:gd name="connsiteY3" fmla="*/ 170596 h 324945"/>
                  <a:gd name="connsiteX4" fmla="*/ 29245 w 216630"/>
                  <a:gd name="connsiteY4" fmla="*/ 142434 h 324945"/>
                  <a:gd name="connsiteX5" fmla="*/ 148392 w 216630"/>
                  <a:gd name="connsiteY5" fmla="*/ 27620 h 324945"/>
                  <a:gd name="connsiteX6" fmla="*/ 206882 w 216630"/>
                  <a:gd name="connsiteY6" fmla="*/ 27620 h 324945"/>
                  <a:gd name="connsiteX7" fmla="*/ 206882 w 216630"/>
                  <a:gd name="connsiteY7" fmla="*/ 86110 h 324945"/>
                  <a:gd name="connsiteX8" fmla="*/ 118063 w 216630"/>
                  <a:gd name="connsiteY8" fmla="*/ 172762 h 324945"/>
                  <a:gd name="connsiteX9" fmla="*/ 204715 w 216630"/>
                  <a:gd name="connsiteY9" fmla="*/ 261581 h 324945"/>
                  <a:gd name="connsiteX10" fmla="*/ 204715 w 216630"/>
                  <a:gd name="connsiteY10" fmla="*/ 320071 h 324945"/>
                  <a:gd name="connsiteX11" fmla="*/ 172221 w 216630"/>
                  <a:gd name="connsiteY11" fmla="*/ 328736 h 32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630" h="324945">
                    <a:moveTo>
                      <a:pt x="172221" y="328736"/>
                    </a:moveTo>
                    <a:cubicBezTo>
                      <a:pt x="161389" y="328736"/>
                      <a:pt x="150558" y="324403"/>
                      <a:pt x="144059" y="315738"/>
                    </a:cubicBezTo>
                    <a:lnTo>
                      <a:pt x="27079" y="198758"/>
                    </a:lnTo>
                    <a:cubicBezTo>
                      <a:pt x="20580" y="190093"/>
                      <a:pt x="16247" y="181428"/>
                      <a:pt x="16247" y="170596"/>
                    </a:cubicBezTo>
                    <a:cubicBezTo>
                      <a:pt x="16247" y="159765"/>
                      <a:pt x="20580" y="148933"/>
                      <a:pt x="29245" y="142434"/>
                    </a:cubicBezTo>
                    <a:lnTo>
                      <a:pt x="148392" y="27620"/>
                    </a:lnTo>
                    <a:cubicBezTo>
                      <a:pt x="163556" y="12456"/>
                      <a:pt x="189551" y="12456"/>
                      <a:pt x="206882" y="27620"/>
                    </a:cubicBezTo>
                    <a:cubicBezTo>
                      <a:pt x="222046" y="42784"/>
                      <a:pt x="222046" y="68780"/>
                      <a:pt x="206882" y="86110"/>
                    </a:cubicBezTo>
                    <a:lnTo>
                      <a:pt x="118063" y="172762"/>
                    </a:lnTo>
                    <a:lnTo>
                      <a:pt x="204715" y="261581"/>
                    </a:lnTo>
                    <a:cubicBezTo>
                      <a:pt x="219879" y="276745"/>
                      <a:pt x="219879" y="302740"/>
                      <a:pt x="204715" y="320071"/>
                    </a:cubicBezTo>
                    <a:cubicBezTo>
                      <a:pt x="191718" y="326570"/>
                      <a:pt x="183052" y="328736"/>
                      <a:pt x="172221" y="3287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BE861D7-D457-4F0C-825B-4CDA97FB39DE}"/>
              </a:ext>
            </a:extLst>
          </p:cNvPr>
          <p:cNvGrpSpPr/>
          <p:nvPr userDrawn="1"/>
        </p:nvGrpSpPr>
        <p:grpSpPr>
          <a:xfrm flipV="1">
            <a:off x="196164" y="4434413"/>
            <a:ext cx="2781298" cy="2281190"/>
            <a:chOff x="160070" y="163202"/>
            <a:chExt cx="2781298" cy="2281190"/>
          </a:xfrm>
          <a:solidFill>
            <a:srgbClr val="FFFFFF">
              <a:alpha val="40000"/>
            </a:srgbClr>
          </a:solidFill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7E407CA1-5FD4-44EE-81DD-190588A1B548}"/>
                </a:ext>
              </a:extLst>
            </p:cNvPr>
            <p:cNvSpPr/>
            <p:nvPr/>
          </p:nvSpPr>
          <p:spPr>
            <a:xfrm>
              <a:off x="160070" y="163845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37A0D61-F27B-4FE6-8B57-11E3B6AE2525}"/>
                </a:ext>
              </a:extLst>
            </p:cNvPr>
            <p:cNvSpPr/>
            <p:nvPr/>
          </p:nvSpPr>
          <p:spPr>
            <a:xfrm>
              <a:off x="491721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C630F3AB-9F61-4C4A-AB33-0EB2973B7942}"/>
                </a:ext>
              </a:extLst>
            </p:cNvPr>
            <p:cNvSpPr/>
            <p:nvPr/>
          </p:nvSpPr>
          <p:spPr>
            <a:xfrm>
              <a:off x="821614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3D87576C-71E7-471B-9B76-0B559E7D1CFF}"/>
                </a:ext>
              </a:extLst>
            </p:cNvPr>
            <p:cNvSpPr/>
            <p:nvPr/>
          </p:nvSpPr>
          <p:spPr>
            <a:xfrm>
              <a:off x="1151509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587A641C-0AEB-43AD-A1C0-3E3DB6BD4DB5}"/>
                </a:ext>
              </a:extLst>
            </p:cNvPr>
            <p:cNvSpPr/>
            <p:nvPr/>
          </p:nvSpPr>
          <p:spPr>
            <a:xfrm>
              <a:off x="148140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24B4F603-5763-4124-9C65-63C757024D0D}"/>
                </a:ext>
              </a:extLst>
            </p:cNvPr>
            <p:cNvSpPr/>
            <p:nvPr/>
          </p:nvSpPr>
          <p:spPr>
            <a:xfrm>
              <a:off x="1813055" y="16320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975612D3-A761-4DCD-A5BD-F1103F92ABD5}"/>
                </a:ext>
              </a:extLst>
            </p:cNvPr>
            <p:cNvSpPr/>
            <p:nvPr/>
          </p:nvSpPr>
          <p:spPr>
            <a:xfrm>
              <a:off x="2142951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0CC9D82-7080-4E2E-9EBC-90DE06E02CD3}"/>
                </a:ext>
              </a:extLst>
            </p:cNvPr>
            <p:cNvSpPr/>
            <p:nvPr/>
          </p:nvSpPr>
          <p:spPr>
            <a:xfrm>
              <a:off x="2472846" y="163202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2977C22-797D-4DE0-934A-6606EF805FBD}"/>
                </a:ext>
              </a:extLst>
            </p:cNvPr>
            <p:cNvSpPr/>
            <p:nvPr/>
          </p:nvSpPr>
          <p:spPr>
            <a:xfrm>
              <a:off x="2800987" y="163202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2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2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6668"/>
                    <a:pt x="59055" y="6668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3EFDEEDE-4A33-4C0F-B2D4-558856E8C3B6}"/>
                </a:ext>
              </a:extLst>
            </p:cNvPr>
            <p:cNvSpPr/>
            <p:nvPr/>
          </p:nvSpPr>
          <p:spPr>
            <a:xfrm>
              <a:off x="16182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1432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109B993E-8613-40BB-9EBB-AC078F29EE77}"/>
                </a:ext>
              </a:extLst>
            </p:cNvPr>
            <p:cNvSpPr/>
            <p:nvPr/>
          </p:nvSpPr>
          <p:spPr>
            <a:xfrm>
              <a:off x="491721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ABB02F0-8D23-4D7C-9940-354089982420}"/>
                </a:ext>
              </a:extLst>
            </p:cNvPr>
            <p:cNvSpPr/>
            <p:nvPr/>
          </p:nvSpPr>
          <p:spPr>
            <a:xfrm>
              <a:off x="821614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4DB76EE-8105-4B73-A57D-DE1A3E874018}"/>
                </a:ext>
              </a:extLst>
            </p:cNvPr>
            <p:cNvSpPr/>
            <p:nvPr/>
          </p:nvSpPr>
          <p:spPr>
            <a:xfrm>
              <a:off x="1151509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0B5642A-685F-4C9B-98E5-0363F7A98967}"/>
                </a:ext>
              </a:extLst>
            </p:cNvPr>
            <p:cNvSpPr/>
            <p:nvPr/>
          </p:nvSpPr>
          <p:spPr>
            <a:xfrm>
              <a:off x="148140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3FF590F-A53E-4C7F-BF29-1FC182CAB35D}"/>
                </a:ext>
              </a:extLst>
            </p:cNvPr>
            <p:cNvSpPr/>
            <p:nvPr/>
          </p:nvSpPr>
          <p:spPr>
            <a:xfrm>
              <a:off x="1813055" y="43168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7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16B710DD-98B8-4820-BA3B-08D07F2F82F5}"/>
                </a:ext>
              </a:extLst>
            </p:cNvPr>
            <p:cNvSpPr/>
            <p:nvPr/>
          </p:nvSpPr>
          <p:spPr>
            <a:xfrm>
              <a:off x="2142951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70C2DB0F-294E-4BE0-9796-FFD452B698E6}"/>
                </a:ext>
              </a:extLst>
            </p:cNvPr>
            <p:cNvSpPr/>
            <p:nvPr/>
          </p:nvSpPr>
          <p:spPr>
            <a:xfrm>
              <a:off x="2472846" y="431681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2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2" y="41910"/>
                  </a:lnTo>
                  <a:lnTo>
                    <a:pt x="72390" y="31432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2766DA7-4247-4A42-BAE8-C2F833AE5E4D}"/>
                </a:ext>
              </a:extLst>
            </p:cNvPr>
            <p:cNvSpPr/>
            <p:nvPr/>
          </p:nvSpPr>
          <p:spPr>
            <a:xfrm>
              <a:off x="16182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3343 w 76200"/>
                <a:gd name="connsiteY11" fmla="*/ 74295 h 76200"/>
                <a:gd name="connsiteX12" fmla="*/ 73343 w 76200"/>
                <a:gd name="connsiteY12" fmla="*/ 54293 h 76200"/>
                <a:gd name="connsiteX13" fmla="*/ 62865 w 76200"/>
                <a:gd name="connsiteY13" fmla="*/ 43815 h 76200"/>
                <a:gd name="connsiteX14" fmla="*/ 73343 w 76200"/>
                <a:gd name="connsiteY14" fmla="*/ 32385 h 76200"/>
                <a:gd name="connsiteX15" fmla="*/ 73343 w 76200"/>
                <a:gd name="connsiteY15" fmla="*/ 12383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9058"/>
                    <a:pt x="67628" y="79058"/>
                    <a:pt x="73343" y="74295"/>
                  </a:cubicBezTo>
                  <a:cubicBezTo>
                    <a:pt x="79058" y="69533"/>
                    <a:pt x="79058" y="59055"/>
                    <a:pt x="73343" y="54293"/>
                  </a:cubicBezTo>
                  <a:lnTo>
                    <a:pt x="62865" y="43815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2383"/>
                  </a:cubicBezTo>
                  <a:cubicBezTo>
                    <a:pt x="67628" y="7620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273DFE95-5802-47A9-965E-AD63BFC6C1D6}"/>
                </a:ext>
              </a:extLst>
            </p:cNvPr>
            <p:cNvSpPr/>
            <p:nvPr/>
          </p:nvSpPr>
          <p:spPr>
            <a:xfrm>
              <a:off x="491721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D3A7B14B-26D1-4AB9-A34C-6564B833B1A1}"/>
                </a:ext>
              </a:extLst>
            </p:cNvPr>
            <p:cNvSpPr/>
            <p:nvPr/>
          </p:nvSpPr>
          <p:spPr>
            <a:xfrm>
              <a:off x="821614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472B42C1-BCB0-40C3-A16B-77502F644F86}"/>
                </a:ext>
              </a:extLst>
            </p:cNvPr>
            <p:cNvSpPr/>
            <p:nvPr/>
          </p:nvSpPr>
          <p:spPr>
            <a:xfrm>
              <a:off x="1151509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D1F30ECE-28B2-4CB0-82BA-977A5BBEF08D}"/>
                </a:ext>
              </a:extLst>
            </p:cNvPr>
            <p:cNvSpPr/>
            <p:nvPr/>
          </p:nvSpPr>
          <p:spPr>
            <a:xfrm>
              <a:off x="1481405" y="69840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25B4573-4AD1-4B81-B783-08D57B7BFD5D}"/>
                </a:ext>
              </a:extLst>
            </p:cNvPr>
            <p:cNvSpPr/>
            <p:nvPr/>
          </p:nvSpPr>
          <p:spPr>
            <a:xfrm>
              <a:off x="1811302" y="698403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BCBFDB14-4422-456C-97BB-62B02E9BA642}"/>
                </a:ext>
              </a:extLst>
            </p:cNvPr>
            <p:cNvSpPr/>
            <p:nvPr/>
          </p:nvSpPr>
          <p:spPr>
            <a:xfrm>
              <a:off x="2142951" y="698403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5715"/>
                    <a:pt x="58103" y="5715"/>
                    <a:pt x="52387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F35623C5-8E6C-4045-B3DF-30216FEC4B09}"/>
                </a:ext>
              </a:extLst>
            </p:cNvPr>
            <p:cNvSpPr/>
            <p:nvPr/>
          </p:nvSpPr>
          <p:spPr>
            <a:xfrm>
              <a:off x="16182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3343 w 76200"/>
                <a:gd name="connsiteY14" fmla="*/ 31433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3343" y="31433"/>
                  </a:lnTo>
                  <a:cubicBezTo>
                    <a:pt x="79058" y="25718"/>
                    <a:pt x="79058" y="16193"/>
                    <a:pt x="73343" y="11430"/>
                  </a:cubicBezTo>
                  <a:cubicBezTo>
                    <a:pt x="67628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B5AD1962-0F7F-49AF-BEAE-5A57053A2A2A}"/>
                </a:ext>
              </a:extLst>
            </p:cNvPr>
            <p:cNvSpPr/>
            <p:nvPr/>
          </p:nvSpPr>
          <p:spPr>
            <a:xfrm>
              <a:off x="491721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C773899E-0AE2-4F17-AC46-8025FE31E028}"/>
                </a:ext>
              </a:extLst>
            </p:cNvPr>
            <p:cNvSpPr/>
            <p:nvPr/>
          </p:nvSpPr>
          <p:spPr>
            <a:xfrm>
              <a:off x="821614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8D735054-8238-4577-9B4B-9DE571C72F56}"/>
                </a:ext>
              </a:extLst>
            </p:cNvPr>
            <p:cNvSpPr/>
            <p:nvPr/>
          </p:nvSpPr>
          <p:spPr>
            <a:xfrm>
              <a:off x="1151509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7152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C32778BE-09C1-4C8E-BD9E-289BC958BF42}"/>
                </a:ext>
              </a:extLst>
            </p:cNvPr>
            <p:cNvSpPr/>
            <p:nvPr/>
          </p:nvSpPr>
          <p:spPr>
            <a:xfrm>
              <a:off x="148140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1B01113E-AC78-49F9-8443-F1B62CE29184}"/>
                </a:ext>
              </a:extLst>
            </p:cNvPr>
            <p:cNvSpPr/>
            <p:nvPr/>
          </p:nvSpPr>
          <p:spPr>
            <a:xfrm>
              <a:off x="1813055" y="966883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2"/>
                    <a:pt x="5715" y="67627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7153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7150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44729B5-03E9-49F1-BC8F-4184572456FD}"/>
                </a:ext>
              </a:extLst>
            </p:cNvPr>
            <p:cNvSpPr/>
            <p:nvPr/>
          </p:nvSpPr>
          <p:spPr>
            <a:xfrm>
              <a:off x="16182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3343 w 76200"/>
                <a:gd name="connsiteY14" fmla="*/ 32385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3343" y="32385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90569BE3-8F9A-4BB6-A554-2B76C56FCD32}"/>
                </a:ext>
              </a:extLst>
            </p:cNvPr>
            <p:cNvSpPr/>
            <p:nvPr/>
          </p:nvSpPr>
          <p:spPr>
            <a:xfrm>
              <a:off x="491721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FB716A3-248A-49B7-BD3F-300E1F30ADDD}"/>
                </a:ext>
              </a:extLst>
            </p:cNvPr>
            <p:cNvSpPr/>
            <p:nvPr/>
          </p:nvSpPr>
          <p:spPr>
            <a:xfrm>
              <a:off x="821614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20E4E1-9AD6-4786-AAC1-ADCB74B1F077}"/>
                </a:ext>
              </a:extLst>
            </p:cNvPr>
            <p:cNvSpPr/>
            <p:nvPr/>
          </p:nvSpPr>
          <p:spPr>
            <a:xfrm>
              <a:off x="1151509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2" y="78105"/>
                    <a:pt x="67627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7627" y="5715"/>
                    <a:pt x="58102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D4111B8D-134D-44F5-9E25-69F3194525A2}"/>
                </a:ext>
              </a:extLst>
            </p:cNvPr>
            <p:cNvSpPr/>
            <p:nvPr/>
          </p:nvSpPr>
          <p:spPr>
            <a:xfrm>
              <a:off x="1481405" y="1233607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8D501F4A-7750-43BB-9DCA-46E389080FE1}"/>
                </a:ext>
              </a:extLst>
            </p:cNvPr>
            <p:cNvSpPr/>
            <p:nvPr/>
          </p:nvSpPr>
          <p:spPr>
            <a:xfrm>
              <a:off x="160070" y="1500330"/>
              <a:ext cx="140381" cy="140381"/>
            </a:xfrm>
            <a:custGeom>
              <a:avLst/>
              <a:gdLst>
                <a:gd name="connsiteX0" fmla="*/ 53340 w 76200"/>
                <a:gd name="connsiteY0" fmla="*/ 11430 h 76200"/>
                <a:gd name="connsiteX1" fmla="*/ 42863 w 76200"/>
                <a:gd name="connsiteY1" fmla="*/ 21907 h 76200"/>
                <a:gd name="connsiteX2" fmla="*/ 32385 w 76200"/>
                <a:gd name="connsiteY2" fmla="*/ 11430 h 76200"/>
                <a:gd name="connsiteX3" fmla="*/ 12383 w 76200"/>
                <a:gd name="connsiteY3" fmla="*/ 11430 h 76200"/>
                <a:gd name="connsiteX4" fmla="*/ 12383 w 76200"/>
                <a:gd name="connsiteY4" fmla="*/ 31432 h 76200"/>
                <a:gd name="connsiteX5" fmla="*/ 22860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4295 w 76200"/>
                <a:gd name="connsiteY14" fmla="*/ 32385 h 76200"/>
                <a:gd name="connsiteX15" fmla="*/ 74295 w 76200"/>
                <a:gd name="connsiteY15" fmla="*/ 12382 h 76200"/>
                <a:gd name="connsiteX16" fmla="*/ 53340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430"/>
                  </a:moveTo>
                  <a:lnTo>
                    <a:pt x="42863" y="21907"/>
                  </a:lnTo>
                  <a:lnTo>
                    <a:pt x="32385" y="11430"/>
                  </a:lnTo>
                  <a:cubicBezTo>
                    <a:pt x="26670" y="5715"/>
                    <a:pt x="17145" y="5715"/>
                    <a:pt x="12383" y="11430"/>
                  </a:cubicBezTo>
                  <a:cubicBezTo>
                    <a:pt x="7620" y="17145"/>
                    <a:pt x="6668" y="26670"/>
                    <a:pt x="12383" y="31432"/>
                  </a:cubicBezTo>
                  <a:lnTo>
                    <a:pt x="22860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4295" y="32385"/>
                  </a:lnTo>
                  <a:cubicBezTo>
                    <a:pt x="80010" y="26670"/>
                    <a:pt x="80010" y="17145"/>
                    <a:pt x="74295" y="12382"/>
                  </a:cubicBezTo>
                  <a:cubicBezTo>
                    <a:pt x="68580" y="7620"/>
                    <a:pt x="59055" y="6667"/>
                    <a:pt x="5334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E9AAFD71-4155-4EC3-BABF-1B6CF32C6A33}"/>
                </a:ext>
              </a:extLst>
            </p:cNvPr>
            <p:cNvSpPr/>
            <p:nvPr/>
          </p:nvSpPr>
          <p:spPr>
            <a:xfrm>
              <a:off x="491721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2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2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6675" y="7620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37E51961-41BD-4DAE-8CB2-DF3644AD7104}"/>
                </a:ext>
              </a:extLst>
            </p:cNvPr>
            <p:cNvSpPr/>
            <p:nvPr/>
          </p:nvSpPr>
          <p:spPr>
            <a:xfrm>
              <a:off x="821614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8" y="6667"/>
                    <a:pt x="58103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58313E7A-C893-4524-9065-66A370B6B398}"/>
                </a:ext>
              </a:extLst>
            </p:cNvPr>
            <p:cNvSpPr/>
            <p:nvPr/>
          </p:nvSpPr>
          <p:spPr>
            <a:xfrm>
              <a:off x="1151509" y="150033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3340 h 76200"/>
                <a:gd name="connsiteX7" fmla="*/ 11430 w 76200"/>
                <a:gd name="connsiteY7" fmla="*/ 73342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2390 w 76200"/>
                <a:gd name="connsiteY11" fmla="*/ 73342 h 76200"/>
                <a:gd name="connsiteX12" fmla="*/ 72390 w 76200"/>
                <a:gd name="connsiteY12" fmla="*/ 53340 h 76200"/>
                <a:gd name="connsiteX13" fmla="*/ 61913 w 76200"/>
                <a:gd name="connsiteY13" fmla="*/ 42863 h 76200"/>
                <a:gd name="connsiteX14" fmla="*/ 72390 w 76200"/>
                <a:gd name="connsiteY14" fmla="*/ 32385 h 76200"/>
                <a:gd name="connsiteX15" fmla="*/ 72390 w 76200"/>
                <a:gd name="connsiteY15" fmla="*/ 12382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2"/>
                  </a:cubicBezTo>
                  <a:cubicBezTo>
                    <a:pt x="17145" y="79057"/>
                    <a:pt x="26670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2" y="79057"/>
                    <a:pt x="67627" y="79057"/>
                    <a:pt x="72390" y="73342"/>
                  </a:cubicBezTo>
                  <a:cubicBezTo>
                    <a:pt x="78105" y="67628"/>
                    <a:pt x="78105" y="58103"/>
                    <a:pt x="72390" y="53340"/>
                  </a:cubicBezTo>
                  <a:lnTo>
                    <a:pt x="61913" y="42863"/>
                  </a:lnTo>
                  <a:lnTo>
                    <a:pt x="72390" y="32385"/>
                  </a:lnTo>
                  <a:cubicBezTo>
                    <a:pt x="78105" y="26670"/>
                    <a:pt x="78105" y="17145"/>
                    <a:pt x="72390" y="12382"/>
                  </a:cubicBezTo>
                  <a:cubicBezTo>
                    <a:pt x="67627" y="6667"/>
                    <a:pt x="58102" y="6667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161303E-AB66-4320-9BD3-CD639353E3A4}"/>
                </a:ext>
              </a:extLst>
            </p:cNvPr>
            <p:cNvSpPr/>
            <p:nvPr/>
          </p:nvSpPr>
          <p:spPr>
            <a:xfrm>
              <a:off x="16182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3342 h 76200"/>
                <a:gd name="connsiteX9" fmla="*/ 41910 w 76200"/>
                <a:gd name="connsiteY9" fmla="*/ 62865 h 76200"/>
                <a:gd name="connsiteX10" fmla="*/ 52388 w 76200"/>
                <a:gd name="connsiteY10" fmla="*/ 73342 h 76200"/>
                <a:gd name="connsiteX11" fmla="*/ 73343 w 76200"/>
                <a:gd name="connsiteY11" fmla="*/ 73342 h 76200"/>
                <a:gd name="connsiteX12" fmla="*/ 73343 w 76200"/>
                <a:gd name="connsiteY12" fmla="*/ 53340 h 76200"/>
                <a:gd name="connsiteX13" fmla="*/ 62865 w 76200"/>
                <a:gd name="connsiteY13" fmla="*/ 42862 h 76200"/>
                <a:gd name="connsiteX14" fmla="*/ 73343 w 76200"/>
                <a:gd name="connsiteY14" fmla="*/ 31432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6193" y="79057"/>
                    <a:pt x="25718" y="79057"/>
                    <a:pt x="31433" y="73342"/>
                  </a:cubicBezTo>
                  <a:lnTo>
                    <a:pt x="41910" y="62865"/>
                  </a:lnTo>
                  <a:lnTo>
                    <a:pt x="52388" y="73342"/>
                  </a:lnTo>
                  <a:cubicBezTo>
                    <a:pt x="58103" y="79057"/>
                    <a:pt x="67628" y="79057"/>
                    <a:pt x="73343" y="73342"/>
                  </a:cubicBezTo>
                  <a:cubicBezTo>
                    <a:pt x="79058" y="67628"/>
                    <a:pt x="79058" y="58103"/>
                    <a:pt x="73343" y="53340"/>
                  </a:cubicBezTo>
                  <a:lnTo>
                    <a:pt x="62865" y="42862"/>
                  </a:lnTo>
                  <a:lnTo>
                    <a:pt x="73343" y="31432"/>
                  </a:lnTo>
                  <a:cubicBezTo>
                    <a:pt x="79058" y="25717"/>
                    <a:pt x="79058" y="16192"/>
                    <a:pt x="73343" y="11430"/>
                  </a:cubicBezTo>
                  <a:cubicBezTo>
                    <a:pt x="67628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A95D5EF-8E76-4EA8-8236-5ED44A1164B5}"/>
                </a:ext>
              </a:extLst>
            </p:cNvPr>
            <p:cNvSpPr/>
            <p:nvPr/>
          </p:nvSpPr>
          <p:spPr>
            <a:xfrm>
              <a:off x="491721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E417D918-F196-4D72-A905-38275F5859FC}"/>
                </a:ext>
              </a:extLst>
            </p:cNvPr>
            <p:cNvSpPr/>
            <p:nvPr/>
          </p:nvSpPr>
          <p:spPr>
            <a:xfrm>
              <a:off x="821614" y="1768810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7628" y="5715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A60B4CE2-A3C1-4F1A-95B7-DC54980EA31F}"/>
                </a:ext>
              </a:extLst>
            </p:cNvPr>
            <p:cNvSpPr/>
            <p:nvPr/>
          </p:nvSpPr>
          <p:spPr>
            <a:xfrm>
              <a:off x="161824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8A154771-C65F-4258-9F61-2AE328CBB21D}"/>
                </a:ext>
              </a:extLst>
            </p:cNvPr>
            <p:cNvSpPr/>
            <p:nvPr/>
          </p:nvSpPr>
          <p:spPr>
            <a:xfrm>
              <a:off x="491721" y="2035532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2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281D7A70-8BA5-4413-B7D4-DC8784A69039}"/>
                </a:ext>
              </a:extLst>
            </p:cNvPr>
            <p:cNvSpPr/>
            <p:nvPr/>
          </p:nvSpPr>
          <p:spPr>
            <a:xfrm>
              <a:off x="161824" y="2304011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7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2 h 76200"/>
                <a:gd name="connsiteX5" fmla="*/ 21908 w 76200"/>
                <a:gd name="connsiteY5" fmla="*/ 41910 h 76200"/>
                <a:gd name="connsiteX6" fmla="*/ 11430 w 76200"/>
                <a:gd name="connsiteY6" fmla="*/ 52387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2 h 76200"/>
                <a:gd name="connsiteX10" fmla="*/ 52388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7 h 76200"/>
                <a:gd name="connsiteX13" fmla="*/ 61913 w 76200"/>
                <a:gd name="connsiteY13" fmla="*/ 41910 h 76200"/>
                <a:gd name="connsiteX14" fmla="*/ 72390 w 76200"/>
                <a:gd name="connsiteY14" fmla="*/ 31432 h 76200"/>
                <a:gd name="connsiteX15" fmla="*/ 72390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7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2"/>
                  </a:cubicBezTo>
                  <a:lnTo>
                    <a:pt x="21908" y="41910"/>
                  </a:lnTo>
                  <a:lnTo>
                    <a:pt x="11430" y="52387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2"/>
                  </a:lnTo>
                  <a:lnTo>
                    <a:pt x="52388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7"/>
                  </a:cubicBezTo>
                  <a:lnTo>
                    <a:pt x="61913" y="41910"/>
                  </a:lnTo>
                  <a:lnTo>
                    <a:pt x="72390" y="31432"/>
                  </a:lnTo>
                  <a:cubicBezTo>
                    <a:pt x="78105" y="25717"/>
                    <a:pt x="78105" y="16192"/>
                    <a:pt x="72390" y="11430"/>
                  </a:cubicBezTo>
                  <a:cubicBezTo>
                    <a:pt x="66675" y="6667"/>
                    <a:pt x="58103" y="5715"/>
                    <a:pt x="52388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Cross 60">
            <a:extLst>
              <a:ext uri="{FF2B5EF4-FFF2-40B4-BE49-F238E27FC236}">
                <a16:creationId xmlns="" xmlns:a16="http://schemas.microsoft.com/office/drawing/2014/main" id="{3356327B-4E3D-4425-8362-67669C730965}"/>
              </a:ext>
            </a:extLst>
          </p:cNvPr>
          <p:cNvSpPr/>
          <p:nvPr userDrawn="1"/>
        </p:nvSpPr>
        <p:spPr>
          <a:xfrm rot="1642289">
            <a:off x="2560421" y="2113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B2831007-0DB3-47F9-9372-F4DE5449A9AE}"/>
              </a:ext>
            </a:extLst>
          </p:cNvPr>
          <p:cNvSpPr/>
          <p:nvPr userDrawn="1"/>
        </p:nvSpPr>
        <p:spPr>
          <a:xfrm rot="12056913">
            <a:off x="7292687" y="6518109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aphic 185">
            <a:extLst>
              <a:ext uri="{FF2B5EF4-FFF2-40B4-BE49-F238E27FC236}">
                <a16:creationId xmlns="" xmlns:a16="http://schemas.microsoft.com/office/drawing/2014/main" id="{4A133698-AC3D-4BED-A5AF-FBD24FC5D1F9}"/>
              </a:ext>
            </a:extLst>
          </p:cNvPr>
          <p:cNvGrpSpPr/>
          <p:nvPr userDrawn="1"/>
        </p:nvGrpSpPr>
        <p:grpSpPr>
          <a:xfrm rot="16200000">
            <a:off x="-150583" y="3027868"/>
            <a:ext cx="1668051" cy="346608"/>
            <a:chOff x="1542378" y="3369742"/>
            <a:chExt cx="1668051" cy="346608"/>
          </a:xfrm>
          <a:solidFill>
            <a:srgbClr val="FFFFFF">
              <a:alpha val="44000"/>
            </a:srgbClr>
          </a:solidFill>
        </p:grpSpPr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244FEF8-E2A9-4CCD-BCAA-04273F12F234}"/>
                </a:ext>
              </a:extLst>
            </p:cNvPr>
            <p:cNvSpPr/>
            <p:nvPr/>
          </p:nvSpPr>
          <p:spPr>
            <a:xfrm>
              <a:off x="3003006" y="3378949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386D6B39-BA6E-4DAD-9295-957FC74C8C66}"/>
                </a:ext>
              </a:extLst>
            </p:cNvPr>
            <p:cNvSpPr/>
            <p:nvPr/>
          </p:nvSpPr>
          <p:spPr>
            <a:xfrm>
              <a:off x="2792875" y="3374616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8B519F53-FA40-497E-8B96-702772E42F9B}"/>
                </a:ext>
              </a:extLst>
            </p:cNvPr>
            <p:cNvSpPr/>
            <p:nvPr/>
          </p:nvSpPr>
          <p:spPr>
            <a:xfrm>
              <a:off x="2582744" y="3370284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0093" y="328736"/>
                    <a:pt x="179261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C1BA0337-42CD-4570-8DBB-CB35C623A3E5}"/>
                </a:ext>
              </a:extLst>
            </p:cNvPr>
            <p:cNvSpPr/>
            <p:nvPr/>
          </p:nvSpPr>
          <p:spPr>
            <a:xfrm>
              <a:off x="2370446" y="3368117"/>
              <a:ext cx="216630" cy="346608"/>
            </a:xfrm>
            <a:custGeom>
              <a:avLst/>
              <a:gdLst>
                <a:gd name="connsiteX0" fmla="*/ 170596 w 216630"/>
                <a:gd name="connsiteY0" fmla="*/ 330902 h 346608"/>
                <a:gd name="connsiteX1" fmla="*/ 142434 w 216630"/>
                <a:gd name="connsiteY1" fmla="*/ 317905 h 346608"/>
                <a:gd name="connsiteX2" fmla="*/ 27620 w 216630"/>
                <a:gd name="connsiteY2" fmla="*/ 198758 h 346608"/>
                <a:gd name="connsiteX3" fmla="*/ 27620 w 216630"/>
                <a:gd name="connsiteY3" fmla="*/ 140268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0902"/>
                  </a:moveTo>
                  <a:cubicBezTo>
                    <a:pt x="159765" y="330902"/>
                    <a:pt x="148933" y="326570"/>
                    <a:pt x="142434" y="317905"/>
                  </a:cubicBezTo>
                  <a:lnTo>
                    <a:pt x="27620" y="198758"/>
                  </a:lnTo>
                  <a:cubicBezTo>
                    <a:pt x="12456" y="183594"/>
                    <a:pt x="12456" y="157598"/>
                    <a:pt x="27620" y="140268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6570"/>
                    <a:pt x="181428" y="330902"/>
                    <a:pt x="170596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E043C0E8-D423-4BDD-9B98-7195E71A657E}"/>
                </a:ext>
              </a:extLst>
            </p:cNvPr>
            <p:cNvSpPr/>
            <p:nvPr/>
          </p:nvSpPr>
          <p:spPr>
            <a:xfrm>
              <a:off x="2158406" y="3363785"/>
              <a:ext cx="216630" cy="346608"/>
            </a:xfrm>
            <a:custGeom>
              <a:avLst/>
              <a:gdLst>
                <a:gd name="connsiteX0" fmla="*/ 172505 w 216630"/>
                <a:gd name="connsiteY0" fmla="*/ 330902 h 346608"/>
                <a:gd name="connsiteX1" fmla="*/ 144343 w 216630"/>
                <a:gd name="connsiteY1" fmla="*/ 317905 h 346608"/>
                <a:gd name="connsiteX2" fmla="*/ 27363 w 216630"/>
                <a:gd name="connsiteY2" fmla="*/ 200924 h 346608"/>
                <a:gd name="connsiteX3" fmla="*/ 29529 w 216630"/>
                <a:gd name="connsiteY3" fmla="*/ 142434 h 346608"/>
                <a:gd name="connsiteX4" fmla="*/ 148676 w 216630"/>
                <a:gd name="connsiteY4" fmla="*/ 27620 h 346608"/>
                <a:gd name="connsiteX5" fmla="*/ 207166 w 216630"/>
                <a:gd name="connsiteY5" fmla="*/ 27620 h 346608"/>
                <a:gd name="connsiteX6" fmla="*/ 207166 w 216630"/>
                <a:gd name="connsiteY6" fmla="*/ 86110 h 346608"/>
                <a:gd name="connsiteX7" fmla="*/ 118348 w 216630"/>
                <a:gd name="connsiteY7" fmla="*/ 172762 h 346608"/>
                <a:gd name="connsiteX8" fmla="*/ 205000 w 216630"/>
                <a:gd name="connsiteY8" fmla="*/ 261581 h 346608"/>
                <a:gd name="connsiteX9" fmla="*/ 205000 w 216630"/>
                <a:gd name="connsiteY9" fmla="*/ 320071 h 346608"/>
                <a:gd name="connsiteX10" fmla="*/ 172505 w 216630"/>
                <a:gd name="connsiteY10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2505" y="330902"/>
                  </a:moveTo>
                  <a:cubicBezTo>
                    <a:pt x="161674" y="330902"/>
                    <a:pt x="150842" y="326570"/>
                    <a:pt x="144343" y="317905"/>
                  </a:cubicBezTo>
                  <a:lnTo>
                    <a:pt x="27363" y="200924"/>
                  </a:lnTo>
                  <a:cubicBezTo>
                    <a:pt x="12199" y="183594"/>
                    <a:pt x="12199" y="157598"/>
                    <a:pt x="29529" y="142434"/>
                  </a:cubicBezTo>
                  <a:lnTo>
                    <a:pt x="148676" y="27620"/>
                  </a:lnTo>
                  <a:cubicBezTo>
                    <a:pt x="163840" y="12456"/>
                    <a:pt x="189836" y="12456"/>
                    <a:pt x="207166" y="27620"/>
                  </a:cubicBezTo>
                  <a:cubicBezTo>
                    <a:pt x="222330" y="42784"/>
                    <a:pt x="222330" y="68780"/>
                    <a:pt x="207166" y="86110"/>
                  </a:cubicBezTo>
                  <a:lnTo>
                    <a:pt x="118348" y="172762"/>
                  </a:lnTo>
                  <a:lnTo>
                    <a:pt x="205000" y="261581"/>
                  </a:lnTo>
                  <a:cubicBezTo>
                    <a:pt x="220164" y="276745"/>
                    <a:pt x="220164" y="302740"/>
                    <a:pt x="205000" y="320071"/>
                  </a:cubicBezTo>
                  <a:cubicBezTo>
                    <a:pt x="192002" y="328736"/>
                    <a:pt x="183337" y="330902"/>
                    <a:pt x="172505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6A7669E2-7AFA-4A3B-B86E-15DCFD8F819B}"/>
                </a:ext>
              </a:extLst>
            </p:cNvPr>
            <p:cNvSpPr/>
            <p:nvPr/>
          </p:nvSpPr>
          <p:spPr>
            <a:xfrm>
              <a:off x="1948559" y="3361618"/>
              <a:ext cx="216630" cy="346608"/>
            </a:xfrm>
            <a:custGeom>
              <a:avLst/>
              <a:gdLst>
                <a:gd name="connsiteX0" fmla="*/ 172221 w 216630"/>
                <a:gd name="connsiteY0" fmla="*/ 330902 h 346608"/>
                <a:gd name="connsiteX1" fmla="*/ 144059 w 216630"/>
                <a:gd name="connsiteY1" fmla="*/ 317905 h 346608"/>
                <a:gd name="connsiteX2" fmla="*/ 27079 w 216630"/>
                <a:gd name="connsiteY2" fmla="*/ 198758 h 346608"/>
                <a:gd name="connsiteX3" fmla="*/ 16247 w 216630"/>
                <a:gd name="connsiteY3" fmla="*/ 170596 h 346608"/>
                <a:gd name="connsiteX4" fmla="*/ 29245 w 216630"/>
                <a:gd name="connsiteY4" fmla="*/ 142434 h 346608"/>
                <a:gd name="connsiteX5" fmla="*/ 148392 w 216630"/>
                <a:gd name="connsiteY5" fmla="*/ 27620 h 346608"/>
                <a:gd name="connsiteX6" fmla="*/ 206882 w 216630"/>
                <a:gd name="connsiteY6" fmla="*/ 27620 h 346608"/>
                <a:gd name="connsiteX7" fmla="*/ 206882 w 216630"/>
                <a:gd name="connsiteY7" fmla="*/ 86110 h 346608"/>
                <a:gd name="connsiteX8" fmla="*/ 118063 w 216630"/>
                <a:gd name="connsiteY8" fmla="*/ 172762 h 346608"/>
                <a:gd name="connsiteX9" fmla="*/ 204715 w 216630"/>
                <a:gd name="connsiteY9" fmla="*/ 261581 h 346608"/>
                <a:gd name="connsiteX10" fmla="*/ 204715 w 216630"/>
                <a:gd name="connsiteY10" fmla="*/ 320071 h 346608"/>
                <a:gd name="connsiteX11" fmla="*/ 172221 w 216630"/>
                <a:gd name="connsiteY11" fmla="*/ 330902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46608">
                  <a:moveTo>
                    <a:pt x="172221" y="330902"/>
                  </a:moveTo>
                  <a:cubicBezTo>
                    <a:pt x="161389" y="330902"/>
                    <a:pt x="150558" y="326570"/>
                    <a:pt x="144059" y="317905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0886" y="330902"/>
                    <a:pt x="172221" y="330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197457BF-5368-4ADC-85CC-D1CED3221FDA}"/>
                </a:ext>
              </a:extLst>
            </p:cNvPr>
            <p:cNvSpPr/>
            <p:nvPr/>
          </p:nvSpPr>
          <p:spPr>
            <a:xfrm>
              <a:off x="1737887" y="3355119"/>
              <a:ext cx="216630" cy="346608"/>
            </a:xfrm>
            <a:custGeom>
              <a:avLst/>
              <a:gdLst>
                <a:gd name="connsiteX0" fmla="*/ 170596 w 216630"/>
                <a:gd name="connsiteY0" fmla="*/ 333069 h 346608"/>
                <a:gd name="connsiteX1" fmla="*/ 142434 w 216630"/>
                <a:gd name="connsiteY1" fmla="*/ 320071 h 346608"/>
                <a:gd name="connsiteX2" fmla="*/ 27620 w 216630"/>
                <a:gd name="connsiteY2" fmla="*/ 200924 h 346608"/>
                <a:gd name="connsiteX3" fmla="*/ 27620 w 216630"/>
                <a:gd name="connsiteY3" fmla="*/ 142434 h 346608"/>
                <a:gd name="connsiteX4" fmla="*/ 146767 w 216630"/>
                <a:gd name="connsiteY4" fmla="*/ 27620 h 346608"/>
                <a:gd name="connsiteX5" fmla="*/ 205257 w 216630"/>
                <a:gd name="connsiteY5" fmla="*/ 27620 h 346608"/>
                <a:gd name="connsiteX6" fmla="*/ 205257 w 216630"/>
                <a:gd name="connsiteY6" fmla="*/ 86110 h 346608"/>
                <a:gd name="connsiteX7" fmla="*/ 116439 w 216630"/>
                <a:gd name="connsiteY7" fmla="*/ 172762 h 346608"/>
                <a:gd name="connsiteX8" fmla="*/ 203091 w 216630"/>
                <a:gd name="connsiteY8" fmla="*/ 261581 h 346608"/>
                <a:gd name="connsiteX9" fmla="*/ 203091 w 216630"/>
                <a:gd name="connsiteY9" fmla="*/ 320071 h 346608"/>
                <a:gd name="connsiteX10" fmla="*/ 170596 w 216630"/>
                <a:gd name="connsiteY10" fmla="*/ 333069 h 34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630" h="346608">
                  <a:moveTo>
                    <a:pt x="170596" y="333069"/>
                  </a:moveTo>
                  <a:cubicBezTo>
                    <a:pt x="159765" y="333069"/>
                    <a:pt x="148933" y="328736"/>
                    <a:pt x="142434" y="320071"/>
                  </a:cubicBezTo>
                  <a:lnTo>
                    <a:pt x="27620" y="200924"/>
                  </a:lnTo>
                  <a:cubicBezTo>
                    <a:pt x="12456" y="185760"/>
                    <a:pt x="12456" y="159765"/>
                    <a:pt x="27620" y="142434"/>
                  </a:cubicBezTo>
                  <a:lnTo>
                    <a:pt x="146767" y="27620"/>
                  </a:lnTo>
                  <a:cubicBezTo>
                    <a:pt x="161931" y="12456"/>
                    <a:pt x="187927" y="12456"/>
                    <a:pt x="205257" y="27620"/>
                  </a:cubicBezTo>
                  <a:cubicBezTo>
                    <a:pt x="220421" y="42784"/>
                    <a:pt x="220421" y="68780"/>
                    <a:pt x="205257" y="86110"/>
                  </a:cubicBezTo>
                  <a:lnTo>
                    <a:pt x="116439" y="172762"/>
                  </a:lnTo>
                  <a:lnTo>
                    <a:pt x="203091" y="261581"/>
                  </a:lnTo>
                  <a:cubicBezTo>
                    <a:pt x="218255" y="276745"/>
                    <a:pt x="218255" y="302740"/>
                    <a:pt x="203091" y="320071"/>
                  </a:cubicBezTo>
                  <a:cubicBezTo>
                    <a:pt x="192259" y="328736"/>
                    <a:pt x="181428" y="333069"/>
                    <a:pt x="170596" y="333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754FDA1B-3DE4-4CEA-8889-7FE9D21F242D}"/>
                </a:ext>
              </a:extLst>
            </p:cNvPr>
            <p:cNvSpPr/>
            <p:nvPr/>
          </p:nvSpPr>
          <p:spPr>
            <a:xfrm>
              <a:off x="1526131" y="3355119"/>
              <a:ext cx="216630" cy="324945"/>
            </a:xfrm>
            <a:custGeom>
              <a:avLst/>
              <a:gdLst>
                <a:gd name="connsiteX0" fmla="*/ 172221 w 216630"/>
                <a:gd name="connsiteY0" fmla="*/ 328736 h 324945"/>
                <a:gd name="connsiteX1" fmla="*/ 144059 w 216630"/>
                <a:gd name="connsiteY1" fmla="*/ 315738 h 324945"/>
                <a:gd name="connsiteX2" fmla="*/ 27079 w 216630"/>
                <a:gd name="connsiteY2" fmla="*/ 198758 h 324945"/>
                <a:gd name="connsiteX3" fmla="*/ 16247 w 216630"/>
                <a:gd name="connsiteY3" fmla="*/ 170596 h 324945"/>
                <a:gd name="connsiteX4" fmla="*/ 29245 w 216630"/>
                <a:gd name="connsiteY4" fmla="*/ 142434 h 324945"/>
                <a:gd name="connsiteX5" fmla="*/ 148392 w 216630"/>
                <a:gd name="connsiteY5" fmla="*/ 27620 h 324945"/>
                <a:gd name="connsiteX6" fmla="*/ 206882 w 216630"/>
                <a:gd name="connsiteY6" fmla="*/ 27620 h 324945"/>
                <a:gd name="connsiteX7" fmla="*/ 206882 w 216630"/>
                <a:gd name="connsiteY7" fmla="*/ 86110 h 324945"/>
                <a:gd name="connsiteX8" fmla="*/ 118063 w 216630"/>
                <a:gd name="connsiteY8" fmla="*/ 172762 h 324945"/>
                <a:gd name="connsiteX9" fmla="*/ 204715 w 216630"/>
                <a:gd name="connsiteY9" fmla="*/ 261581 h 324945"/>
                <a:gd name="connsiteX10" fmla="*/ 204715 w 216630"/>
                <a:gd name="connsiteY10" fmla="*/ 320071 h 324945"/>
                <a:gd name="connsiteX11" fmla="*/ 172221 w 216630"/>
                <a:gd name="connsiteY11" fmla="*/ 328736 h 32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30" h="324945">
                  <a:moveTo>
                    <a:pt x="172221" y="328736"/>
                  </a:moveTo>
                  <a:cubicBezTo>
                    <a:pt x="161389" y="328736"/>
                    <a:pt x="150558" y="324403"/>
                    <a:pt x="144059" y="315738"/>
                  </a:cubicBezTo>
                  <a:lnTo>
                    <a:pt x="27079" y="198758"/>
                  </a:lnTo>
                  <a:cubicBezTo>
                    <a:pt x="20580" y="190093"/>
                    <a:pt x="16247" y="181428"/>
                    <a:pt x="16247" y="170596"/>
                  </a:cubicBezTo>
                  <a:cubicBezTo>
                    <a:pt x="16247" y="159765"/>
                    <a:pt x="20580" y="148933"/>
                    <a:pt x="29245" y="142434"/>
                  </a:cubicBezTo>
                  <a:lnTo>
                    <a:pt x="148392" y="27620"/>
                  </a:lnTo>
                  <a:cubicBezTo>
                    <a:pt x="163556" y="12456"/>
                    <a:pt x="189551" y="12456"/>
                    <a:pt x="206882" y="27620"/>
                  </a:cubicBezTo>
                  <a:cubicBezTo>
                    <a:pt x="222046" y="42784"/>
                    <a:pt x="222046" y="68780"/>
                    <a:pt x="206882" y="86110"/>
                  </a:cubicBezTo>
                  <a:lnTo>
                    <a:pt x="118063" y="172762"/>
                  </a:lnTo>
                  <a:lnTo>
                    <a:pt x="204715" y="261581"/>
                  </a:lnTo>
                  <a:cubicBezTo>
                    <a:pt x="219879" y="276745"/>
                    <a:pt x="219879" y="302740"/>
                    <a:pt x="204715" y="320071"/>
                  </a:cubicBezTo>
                  <a:cubicBezTo>
                    <a:pt x="191718" y="326570"/>
                    <a:pt x="183052" y="328736"/>
                    <a:pt x="172221" y="328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87DF7429-ED1D-4EB3-848E-8836359F7293}"/>
              </a:ext>
            </a:extLst>
          </p:cNvPr>
          <p:cNvSpPr/>
          <p:nvPr userDrawn="1"/>
        </p:nvSpPr>
        <p:spPr>
          <a:xfrm>
            <a:off x="1987777" y="4775695"/>
            <a:ext cx="184106" cy="193919"/>
          </a:xfrm>
          <a:prstGeom prst="ellips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9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0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4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4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40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36" r:id="rId11"/>
    <p:sldLayoutId id="2147483748" r:id="rId12"/>
    <p:sldLayoutId id="2147483750" r:id="rId13"/>
    <p:sldLayoutId id="2147483753" r:id="rId14"/>
    <p:sldLayoutId id="2147483751" r:id="rId15"/>
    <p:sldLayoutId id="2147483752" r:id="rId16"/>
    <p:sldLayoutId id="2147483749" r:id="rId17"/>
    <p:sldLayoutId id="2147483732" r:id="rId18"/>
    <p:sldLayoutId id="2147483754" r:id="rId19"/>
    <p:sldLayoutId id="2147483757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Warragal" TargetMode="External"/><Relationship Id="rId3" Type="http://schemas.openxmlformats.org/officeDocument/2006/relationships/hyperlink" Target="https://github.com/LazuRR/TIPSY" TargetMode="External"/><Relationship Id="rId7" Type="http://schemas.openxmlformats.org/officeDocument/2006/relationships/hyperlink" Target="https://github.com/ProRitsaTe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eterZhukovetc" TargetMode="External"/><Relationship Id="rId5" Type="http://schemas.openxmlformats.org/officeDocument/2006/relationships/hyperlink" Target="https://github.com/Skuuukaaa" TargetMode="External"/><Relationship Id="rId4" Type="http://schemas.openxmlformats.org/officeDocument/2006/relationships/hyperlink" Target="https://github.com/LazuR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="" xmlns:a16="http://schemas.microsoft.com/office/drawing/2014/main" id="{AF6D91B1-21CC-4C1D-93AD-573FDBDB78B2}"/>
              </a:ext>
            </a:extLst>
          </p:cNvPr>
          <p:cNvSpPr/>
          <p:nvPr/>
        </p:nvSpPr>
        <p:spPr>
          <a:xfrm rot="8155742">
            <a:off x="-282191" y="5739752"/>
            <a:ext cx="1910559" cy="983402"/>
          </a:xfrm>
          <a:custGeom>
            <a:avLst/>
            <a:gdLst>
              <a:gd name="connsiteX0" fmla="*/ 283190 w 1910559"/>
              <a:gd name="connsiteY0" fmla="*/ 920633 h 983402"/>
              <a:gd name="connsiteX1" fmla="*/ 257358 w 1910559"/>
              <a:gd name="connsiteY1" fmla="*/ 878055 h 983402"/>
              <a:gd name="connsiteX2" fmla="*/ 243803 w 1910559"/>
              <a:gd name="connsiteY2" fmla="*/ 810919 h 983402"/>
              <a:gd name="connsiteX3" fmla="*/ 257358 w 1910559"/>
              <a:gd name="connsiteY3" fmla="*/ 743781 h 983402"/>
              <a:gd name="connsiteX4" fmla="*/ 416286 w 1910559"/>
              <a:gd name="connsiteY4" fmla="*/ 638435 h 983402"/>
              <a:gd name="connsiteX5" fmla="*/ 539674 w 1910559"/>
              <a:gd name="connsiteY5" fmla="*/ 638435 h 983402"/>
              <a:gd name="connsiteX6" fmla="*/ 551566 w 1910559"/>
              <a:gd name="connsiteY6" fmla="*/ 636034 h 983402"/>
              <a:gd name="connsiteX7" fmla="*/ 651172 w 1910559"/>
              <a:gd name="connsiteY7" fmla="*/ 485765 h 983402"/>
              <a:gd name="connsiteX8" fmla="*/ 651173 w 1910559"/>
              <a:gd name="connsiteY8" fmla="*/ 485764 h 983402"/>
              <a:gd name="connsiteX9" fmla="*/ 591825 w 1910559"/>
              <a:gd name="connsiteY9" fmla="*/ 359920 h 983402"/>
              <a:gd name="connsiteX10" fmla="*/ 567177 w 1910559"/>
              <a:gd name="connsiteY10" fmla="*/ 344965 h 983402"/>
              <a:gd name="connsiteX11" fmla="*/ 172483 w 1910559"/>
              <a:gd name="connsiteY11" fmla="*/ 344965 h 983402"/>
              <a:gd name="connsiteX12" fmla="*/ 13555 w 1910559"/>
              <a:gd name="connsiteY12" fmla="*/ 239620 h 983402"/>
              <a:gd name="connsiteX13" fmla="*/ 0 w 1910559"/>
              <a:gd name="connsiteY13" fmla="*/ 172482 h 983402"/>
              <a:gd name="connsiteX14" fmla="*/ 13555 w 1910559"/>
              <a:gd name="connsiteY14" fmla="*/ 105345 h 983402"/>
              <a:gd name="connsiteX15" fmla="*/ 172483 w 1910559"/>
              <a:gd name="connsiteY15" fmla="*/ 0 h 983402"/>
              <a:gd name="connsiteX16" fmla="*/ 1398516 w 1910559"/>
              <a:gd name="connsiteY16" fmla="*/ 0 h 983402"/>
              <a:gd name="connsiteX17" fmla="*/ 1910559 w 1910559"/>
              <a:gd name="connsiteY17" fmla="*/ 495702 h 983402"/>
              <a:gd name="connsiteX18" fmla="*/ 1438424 w 1910559"/>
              <a:gd name="connsiteY18" fmla="*/ 983402 h 983402"/>
              <a:gd name="connsiteX19" fmla="*/ 416286 w 1910559"/>
              <a:gd name="connsiteY19" fmla="*/ 983401 h 983402"/>
              <a:gd name="connsiteX20" fmla="*/ 283190 w 1910559"/>
              <a:gd name="connsiteY20" fmla="*/ 920633 h 98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0559" h="983402">
                <a:moveTo>
                  <a:pt x="283190" y="920633"/>
                </a:moveTo>
                <a:cubicBezTo>
                  <a:pt x="272645" y="907855"/>
                  <a:pt x="263904" y="893532"/>
                  <a:pt x="257358" y="878055"/>
                </a:cubicBezTo>
                <a:lnTo>
                  <a:pt x="243803" y="810919"/>
                </a:lnTo>
                <a:lnTo>
                  <a:pt x="257358" y="743781"/>
                </a:lnTo>
                <a:cubicBezTo>
                  <a:pt x="283542" y="681873"/>
                  <a:pt x="344841" y="638435"/>
                  <a:pt x="416286" y="638435"/>
                </a:cubicBezTo>
                <a:lnTo>
                  <a:pt x="539674" y="638435"/>
                </a:lnTo>
                <a:lnTo>
                  <a:pt x="551566" y="636034"/>
                </a:lnTo>
                <a:cubicBezTo>
                  <a:pt x="610101" y="611276"/>
                  <a:pt x="651172" y="553317"/>
                  <a:pt x="651172" y="485765"/>
                </a:cubicBezTo>
                <a:lnTo>
                  <a:pt x="651173" y="485764"/>
                </a:lnTo>
                <a:cubicBezTo>
                  <a:pt x="651173" y="435101"/>
                  <a:pt x="628070" y="389833"/>
                  <a:pt x="591825" y="359920"/>
                </a:cubicBezTo>
                <a:lnTo>
                  <a:pt x="567177" y="344965"/>
                </a:lnTo>
                <a:lnTo>
                  <a:pt x="172483" y="344965"/>
                </a:lnTo>
                <a:cubicBezTo>
                  <a:pt x="101038" y="344966"/>
                  <a:pt x="39739" y="301527"/>
                  <a:pt x="13555" y="239620"/>
                </a:cubicBezTo>
                <a:lnTo>
                  <a:pt x="0" y="172482"/>
                </a:lnTo>
                <a:lnTo>
                  <a:pt x="13555" y="105345"/>
                </a:lnTo>
                <a:cubicBezTo>
                  <a:pt x="39739" y="43438"/>
                  <a:pt x="101038" y="0"/>
                  <a:pt x="172483" y="0"/>
                </a:cubicBezTo>
                <a:lnTo>
                  <a:pt x="1398516" y="0"/>
                </a:lnTo>
                <a:lnTo>
                  <a:pt x="1910559" y="495702"/>
                </a:lnTo>
                <a:lnTo>
                  <a:pt x="1438424" y="983402"/>
                </a:lnTo>
                <a:lnTo>
                  <a:pt x="416286" y="983401"/>
                </a:lnTo>
                <a:cubicBezTo>
                  <a:pt x="362703" y="983401"/>
                  <a:pt x="314826" y="958967"/>
                  <a:pt x="283190" y="920633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" name="Group 204">
            <a:extLst>
              <a:ext uri="{FF2B5EF4-FFF2-40B4-BE49-F238E27FC236}">
                <a16:creationId xmlns="" xmlns:a16="http://schemas.microsoft.com/office/drawing/2014/main" id="{6BACDB52-A5CF-4510-A790-147DD85D8232}"/>
              </a:ext>
            </a:extLst>
          </p:cNvPr>
          <p:cNvGrpSpPr/>
          <p:nvPr/>
        </p:nvGrpSpPr>
        <p:grpSpPr>
          <a:xfrm>
            <a:off x="2421898" y="1136143"/>
            <a:ext cx="7392316" cy="4590888"/>
            <a:chOff x="3118501" y="1551947"/>
            <a:chExt cx="5999109" cy="3725658"/>
          </a:xfrm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FAD0B21-4DD9-4E41-B227-CA2D945F6E08}"/>
                </a:ext>
              </a:extLst>
            </p:cNvPr>
            <p:cNvSpPr/>
            <p:nvPr/>
          </p:nvSpPr>
          <p:spPr>
            <a:xfrm>
              <a:off x="3542415" y="1551947"/>
              <a:ext cx="5339566" cy="3725658"/>
            </a:xfrm>
            <a:custGeom>
              <a:avLst/>
              <a:gdLst>
                <a:gd name="connsiteX0" fmla="*/ 850167 w 4765500"/>
                <a:gd name="connsiteY0" fmla="*/ 49140 h 3325105"/>
                <a:gd name="connsiteX1" fmla="*/ 436572 w 4765500"/>
                <a:gd name="connsiteY1" fmla="*/ 141140 h 3325105"/>
                <a:gd name="connsiteX2" fmla="*/ 78569 w 4765500"/>
                <a:gd name="connsiteY2" fmla="*/ 1345556 h 3325105"/>
                <a:gd name="connsiteX3" fmla="*/ 459947 w 4765500"/>
                <a:gd name="connsiteY3" fmla="*/ 2781258 h 3325105"/>
                <a:gd name="connsiteX4" fmla="*/ 2010061 w 4765500"/>
                <a:gd name="connsiteY4" fmla="*/ 3240142 h 3325105"/>
                <a:gd name="connsiteX5" fmla="*/ 3855437 w 4765500"/>
                <a:gd name="connsiteY5" fmla="*/ 3174939 h 3325105"/>
                <a:gd name="connsiteX6" fmla="*/ 4538225 w 4765500"/>
                <a:gd name="connsiteY6" fmla="*/ 1744157 h 3325105"/>
                <a:gd name="connsiteX7" fmla="*/ 2337308 w 4765500"/>
                <a:gd name="connsiteY7" fmla="*/ 365046 h 3325105"/>
                <a:gd name="connsiteX8" fmla="*/ 850167 w 4765500"/>
                <a:gd name="connsiteY8" fmla="*/ 49140 h 3325105"/>
                <a:gd name="connsiteX9" fmla="*/ 803964 w 4765500"/>
                <a:gd name="connsiteY9" fmla="*/ 567 h 3325105"/>
                <a:gd name="connsiteX10" fmla="*/ 2335941 w 4765500"/>
                <a:gd name="connsiteY10" fmla="*/ 325997 h 3325105"/>
                <a:gd name="connsiteX11" fmla="*/ 4603214 w 4765500"/>
                <a:gd name="connsiteY11" fmla="*/ 1746687 h 3325105"/>
                <a:gd name="connsiteX12" fmla="*/ 3899840 w 4765500"/>
                <a:gd name="connsiteY12" fmla="*/ 3220605 h 3325105"/>
                <a:gd name="connsiteX13" fmla="*/ 1998828 w 4765500"/>
                <a:gd name="connsiteY13" fmla="*/ 3287774 h 3325105"/>
                <a:gd name="connsiteX14" fmla="*/ 401979 w 4765500"/>
                <a:gd name="connsiteY14" fmla="*/ 2815055 h 3325105"/>
                <a:gd name="connsiteX15" fmla="*/ 9103 w 4765500"/>
                <a:gd name="connsiteY15" fmla="*/ 1336068 h 3325105"/>
                <a:gd name="connsiteX16" fmla="*/ 377899 w 4765500"/>
                <a:gd name="connsiteY16" fmla="*/ 95341 h 3325105"/>
                <a:gd name="connsiteX17" fmla="*/ 803964 w 4765500"/>
                <a:gd name="connsiteY17" fmla="*/ 567 h 332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65500" h="3325105">
                  <a:moveTo>
                    <a:pt x="850167" y="49140"/>
                  </a:moveTo>
                  <a:cubicBezTo>
                    <a:pt x="690003" y="44488"/>
                    <a:pt x="546987" y="68863"/>
                    <a:pt x="436572" y="141140"/>
                  </a:cubicBezTo>
                  <a:cubicBezTo>
                    <a:pt x="131470" y="341670"/>
                    <a:pt x="106865" y="1026920"/>
                    <a:pt x="78569" y="1345556"/>
                  </a:cubicBezTo>
                  <a:cubicBezTo>
                    <a:pt x="39201" y="1771222"/>
                    <a:pt x="125319" y="2489688"/>
                    <a:pt x="459947" y="2781258"/>
                  </a:cubicBezTo>
                  <a:cubicBezTo>
                    <a:pt x="841324" y="3112195"/>
                    <a:pt x="1247307" y="3322568"/>
                    <a:pt x="2010061" y="3240142"/>
                  </a:cubicBezTo>
                  <a:cubicBezTo>
                    <a:pt x="2926597" y="3140491"/>
                    <a:pt x="3455605" y="3414837"/>
                    <a:pt x="3855437" y="3174939"/>
                  </a:cubicBezTo>
                  <a:cubicBezTo>
                    <a:pt x="4261419" y="2931349"/>
                    <a:pt x="4346306" y="2168593"/>
                    <a:pt x="4538225" y="1744157"/>
                  </a:cubicBezTo>
                  <a:cubicBezTo>
                    <a:pt x="5255460" y="162054"/>
                    <a:pt x="3348573" y="436400"/>
                    <a:pt x="2337308" y="365046"/>
                  </a:cubicBezTo>
                  <a:cubicBezTo>
                    <a:pt x="1965465" y="338288"/>
                    <a:pt x="1330656" y="63096"/>
                    <a:pt x="850167" y="49140"/>
                  </a:cubicBezTo>
                  <a:close/>
                  <a:moveTo>
                    <a:pt x="803964" y="567"/>
                  </a:moveTo>
                  <a:cubicBezTo>
                    <a:pt x="1298940" y="14944"/>
                    <a:pt x="1952888" y="298432"/>
                    <a:pt x="2335941" y="325997"/>
                  </a:cubicBezTo>
                  <a:cubicBezTo>
                    <a:pt x="3377695" y="399503"/>
                    <a:pt x="5342073" y="116885"/>
                    <a:pt x="4603214" y="1746687"/>
                  </a:cubicBezTo>
                  <a:cubicBezTo>
                    <a:pt x="4405509" y="2183919"/>
                    <a:pt x="4318062" y="2969671"/>
                    <a:pt x="3899840" y="3220605"/>
                  </a:cubicBezTo>
                  <a:cubicBezTo>
                    <a:pt x="3487954" y="3467736"/>
                    <a:pt x="2942997" y="3185119"/>
                    <a:pt x="1998828" y="3287774"/>
                  </a:cubicBezTo>
                  <a:cubicBezTo>
                    <a:pt x="1213077" y="3372685"/>
                    <a:pt x="794854" y="3155970"/>
                    <a:pt x="401979" y="2815055"/>
                  </a:cubicBezTo>
                  <a:cubicBezTo>
                    <a:pt x="57262" y="2514695"/>
                    <a:pt x="-31452" y="1774568"/>
                    <a:pt x="9103" y="1336068"/>
                  </a:cubicBezTo>
                  <a:cubicBezTo>
                    <a:pt x="38252" y="1007826"/>
                    <a:pt x="63599" y="301917"/>
                    <a:pt x="377899" y="95341"/>
                  </a:cubicBezTo>
                  <a:cubicBezTo>
                    <a:pt x="491643" y="20885"/>
                    <a:pt x="638972" y="-4225"/>
                    <a:pt x="803964" y="56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3F9E06A-98A3-4834-BD7C-A019F316BFDD}"/>
                </a:ext>
              </a:extLst>
            </p:cNvPr>
            <p:cNvSpPr/>
            <p:nvPr/>
          </p:nvSpPr>
          <p:spPr>
            <a:xfrm>
              <a:off x="3407384" y="1577627"/>
              <a:ext cx="5250513" cy="3613258"/>
            </a:xfrm>
            <a:custGeom>
              <a:avLst/>
              <a:gdLst>
                <a:gd name="connsiteX0" fmla="*/ 2609967 w 4714507"/>
                <a:gd name="connsiteY0" fmla="*/ 3201250 h 3244394"/>
                <a:gd name="connsiteX1" fmla="*/ 4026854 w 4714507"/>
                <a:gd name="connsiteY1" fmla="*/ 3094793 h 3244394"/>
                <a:gd name="connsiteX2" fmla="*/ 4502107 w 4714507"/>
                <a:gd name="connsiteY2" fmla="*/ 2689244 h 3244394"/>
                <a:gd name="connsiteX3" fmla="*/ 4632643 w 4714507"/>
                <a:gd name="connsiteY3" fmla="*/ 2164565 h 3244394"/>
                <a:gd name="connsiteX4" fmla="*/ 4706149 w 4714507"/>
                <a:gd name="connsiteY4" fmla="*/ 1646222 h 3244394"/>
                <a:gd name="connsiteX5" fmla="*/ 4678267 w 4714507"/>
                <a:gd name="connsiteY5" fmla="*/ 819916 h 3244394"/>
                <a:gd name="connsiteX6" fmla="*/ 4310739 w 4714507"/>
                <a:gd name="connsiteY6" fmla="*/ 21490 h 3244394"/>
                <a:gd name="connsiteX7" fmla="*/ 3142250 w 4714507"/>
                <a:gd name="connsiteY7" fmla="*/ 231869 h 3244394"/>
                <a:gd name="connsiteX8" fmla="*/ 1607501 w 4714507"/>
                <a:gd name="connsiteY8" fmla="*/ 220463 h 3244394"/>
                <a:gd name="connsiteX9" fmla="*/ 342694 w 4714507"/>
                <a:gd name="connsiteY9" fmla="*/ 334524 h 3244394"/>
                <a:gd name="connsiteX10" fmla="*/ 212158 w 4714507"/>
                <a:gd name="connsiteY10" fmla="*/ 1572716 h 3244394"/>
                <a:gd name="connsiteX11" fmla="*/ 436478 w 4714507"/>
                <a:gd name="connsiteY11" fmla="*/ 2397756 h 3244394"/>
                <a:gd name="connsiteX12" fmla="*/ 778660 w 4714507"/>
                <a:gd name="connsiteY12" fmla="*/ 3145487 h 3244394"/>
                <a:gd name="connsiteX13" fmla="*/ 1563144 w 4714507"/>
                <a:gd name="connsiteY13" fmla="*/ 3170834 h 3244394"/>
                <a:gd name="connsiteX14" fmla="*/ 2609967 w 4714507"/>
                <a:gd name="connsiteY14" fmla="*/ 3201250 h 324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14507" h="3244394">
                  <a:moveTo>
                    <a:pt x="2609967" y="3201250"/>
                  </a:moveTo>
                  <a:cubicBezTo>
                    <a:pt x="3177736" y="3272221"/>
                    <a:pt x="3595958" y="3234201"/>
                    <a:pt x="4026854" y="3094793"/>
                  </a:cubicBezTo>
                  <a:cubicBezTo>
                    <a:pt x="4215688" y="3033961"/>
                    <a:pt x="4388046" y="2866672"/>
                    <a:pt x="4502107" y="2689244"/>
                  </a:cubicBezTo>
                  <a:cubicBezTo>
                    <a:pt x="4583217" y="2563777"/>
                    <a:pt x="4604762" y="2314111"/>
                    <a:pt x="4632643" y="2164565"/>
                  </a:cubicBezTo>
                  <a:cubicBezTo>
                    <a:pt x="4663060" y="2001078"/>
                    <a:pt x="4689673" y="1812244"/>
                    <a:pt x="4706149" y="1646222"/>
                  </a:cubicBezTo>
                  <a:cubicBezTo>
                    <a:pt x="4734030" y="1367407"/>
                    <a:pt x="4644049" y="1098731"/>
                    <a:pt x="4678267" y="819916"/>
                  </a:cubicBezTo>
                  <a:cubicBezTo>
                    <a:pt x="4722624" y="453654"/>
                    <a:pt x="4797397" y="86125"/>
                    <a:pt x="4310739" y="21490"/>
                  </a:cubicBezTo>
                  <a:cubicBezTo>
                    <a:pt x="3914061" y="-31738"/>
                    <a:pt x="3526255" y="169769"/>
                    <a:pt x="3142250" y="231869"/>
                  </a:cubicBezTo>
                  <a:cubicBezTo>
                    <a:pt x="2639116" y="314246"/>
                    <a:pt x="2111902" y="255949"/>
                    <a:pt x="1607501" y="220463"/>
                  </a:cubicBezTo>
                  <a:cubicBezTo>
                    <a:pt x="1205753" y="192582"/>
                    <a:pt x="708956" y="124145"/>
                    <a:pt x="342694" y="334524"/>
                  </a:cubicBezTo>
                  <a:cubicBezTo>
                    <a:pt x="-152836" y="619676"/>
                    <a:pt x="1780" y="1158296"/>
                    <a:pt x="212158" y="1572716"/>
                  </a:cubicBezTo>
                  <a:cubicBezTo>
                    <a:pt x="355368" y="1855334"/>
                    <a:pt x="355368" y="2102465"/>
                    <a:pt x="436478" y="2397756"/>
                  </a:cubicBezTo>
                  <a:cubicBezTo>
                    <a:pt x="494775" y="2611936"/>
                    <a:pt x="593628" y="3018753"/>
                    <a:pt x="778660" y="3145487"/>
                  </a:cubicBezTo>
                  <a:cubicBezTo>
                    <a:pt x="995375" y="3295034"/>
                    <a:pt x="1319814" y="3196181"/>
                    <a:pt x="1563144" y="3170834"/>
                  </a:cubicBezTo>
                  <a:cubicBezTo>
                    <a:pt x="1912930" y="3135348"/>
                    <a:pt x="2257646" y="3156893"/>
                    <a:pt x="2609967" y="3201250"/>
                  </a:cubicBezTo>
                  <a:close/>
                </a:path>
              </a:pathLst>
            </a:custGeom>
            <a:solidFill>
              <a:schemeClr val="bg1"/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3594132F-6935-4724-A1BA-D610C2D5C3A8}"/>
                </a:ext>
              </a:extLst>
            </p:cNvPr>
            <p:cNvSpPr/>
            <p:nvPr/>
          </p:nvSpPr>
          <p:spPr>
            <a:xfrm rot="21006484">
              <a:off x="3118501" y="1964872"/>
              <a:ext cx="330198" cy="385231"/>
            </a:xfrm>
            <a:custGeom>
              <a:avLst/>
              <a:gdLst>
                <a:gd name="connsiteX0" fmla="*/ 149012 w 380202"/>
                <a:gd name="connsiteY0" fmla="*/ 378104 h 443569"/>
                <a:gd name="connsiteX1" fmla="*/ 325172 w 380202"/>
                <a:gd name="connsiteY1" fmla="*/ 151250 h 443569"/>
                <a:gd name="connsiteX2" fmla="*/ 369529 w 380202"/>
                <a:gd name="connsiteY2" fmla="*/ 72675 h 443569"/>
                <a:gd name="connsiteX3" fmla="*/ 369529 w 380202"/>
                <a:gd name="connsiteY3" fmla="*/ 72675 h 443569"/>
                <a:gd name="connsiteX4" fmla="*/ 271944 w 380202"/>
                <a:gd name="connsiteY4" fmla="*/ 18179 h 443569"/>
                <a:gd name="connsiteX5" fmla="*/ 112259 w 380202"/>
                <a:gd name="connsiteY5" fmla="*/ 138577 h 443569"/>
                <a:gd name="connsiteX6" fmla="*/ 13406 w 380202"/>
                <a:gd name="connsiteY6" fmla="*/ 361629 h 443569"/>
                <a:gd name="connsiteX7" fmla="*/ 127467 w 380202"/>
                <a:gd name="connsiteY7" fmla="*/ 408520 h 443569"/>
                <a:gd name="connsiteX8" fmla="*/ 149012 w 380202"/>
                <a:gd name="connsiteY8" fmla="*/ 378104 h 44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202" h="443569">
                  <a:moveTo>
                    <a:pt x="149012" y="378104"/>
                  </a:moveTo>
                  <a:cubicBezTo>
                    <a:pt x="189566" y="251370"/>
                    <a:pt x="235191" y="188003"/>
                    <a:pt x="325172" y="151250"/>
                  </a:cubicBezTo>
                  <a:cubicBezTo>
                    <a:pt x="355588" y="138577"/>
                    <a:pt x="374598" y="105626"/>
                    <a:pt x="369529" y="72675"/>
                  </a:cubicBezTo>
                  <a:lnTo>
                    <a:pt x="369529" y="72675"/>
                  </a:lnTo>
                  <a:cubicBezTo>
                    <a:pt x="361925" y="27050"/>
                    <a:pt x="313766" y="436"/>
                    <a:pt x="271944" y="18179"/>
                  </a:cubicBezTo>
                  <a:cubicBezTo>
                    <a:pt x="219983" y="40991"/>
                    <a:pt x="170556" y="76477"/>
                    <a:pt x="112259" y="138577"/>
                  </a:cubicBezTo>
                  <a:cubicBezTo>
                    <a:pt x="74238" y="177864"/>
                    <a:pt x="4535" y="314737"/>
                    <a:pt x="13406" y="361629"/>
                  </a:cubicBezTo>
                  <a:cubicBezTo>
                    <a:pt x="23545" y="416124"/>
                    <a:pt x="69169" y="459214"/>
                    <a:pt x="127467" y="408520"/>
                  </a:cubicBezTo>
                  <a:cubicBezTo>
                    <a:pt x="137606" y="402184"/>
                    <a:pt x="145210" y="390777"/>
                    <a:pt x="149012" y="37810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4416D4F1-AD71-4911-9F44-B32DCCB19438}"/>
                </a:ext>
              </a:extLst>
            </p:cNvPr>
            <p:cNvGrpSpPr/>
            <p:nvPr/>
          </p:nvGrpSpPr>
          <p:grpSpPr>
            <a:xfrm rot="392710">
              <a:off x="3915580" y="4531671"/>
              <a:ext cx="694528" cy="546061"/>
              <a:chOff x="3139062" y="4798549"/>
              <a:chExt cx="686534" cy="5397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CA61FBC2-558D-4BB6-BE79-473BBC7E9D82}"/>
                  </a:ext>
                </a:extLst>
              </p:cNvPr>
              <p:cNvSpPr/>
              <p:nvPr/>
            </p:nvSpPr>
            <p:spPr>
              <a:xfrm>
                <a:off x="3139062" y="4831387"/>
                <a:ext cx="329509" cy="506937"/>
              </a:xfrm>
              <a:custGeom>
                <a:avLst/>
                <a:gdLst>
                  <a:gd name="connsiteX0" fmla="*/ 194497 w 329508"/>
                  <a:gd name="connsiteY0" fmla="*/ 500115 h 506936"/>
                  <a:gd name="connsiteX1" fmla="*/ 217309 w 329508"/>
                  <a:gd name="connsiteY1" fmla="*/ 9654 h 506936"/>
                  <a:gd name="connsiteX2" fmla="*/ 241388 w 329508"/>
                  <a:gd name="connsiteY2" fmla="*/ 57813 h 506936"/>
                  <a:gd name="connsiteX3" fmla="*/ 188160 w 329508"/>
                  <a:gd name="connsiteY3" fmla="*/ 170606 h 506936"/>
                  <a:gd name="connsiteX4" fmla="*/ 213507 w 329508"/>
                  <a:gd name="connsiteY4" fmla="*/ 207359 h 506936"/>
                  <a:gd name="connsiteX5" fmla="*/ 194497 w 329508"/>
                  <a:gd name="connsiteY5" fmla="*/ 50011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508" h="506936">
                    <a:moveTo>
                      <a:pt x="194497" y="500115"/>
                    </a:moveTo>
                    <a:cubicBezTo>
                      <a:pt x="-81784" y="527996"/>
                      <a:pt x="-27288" y="37536"/>
                      <a:pt x="217309" y="9654"/>
                    </a:cubicBezTo>
                    <a:cubicBezTo>
                      <a:pt x="241388" y="7119"/>
                      <a:pt x="255329" y="37536"/>
                      <a:pt x="241388" y="57813"/>
                    </a:cubicBezTo>
                    <a:cubicBezTo>
                      <a:pt x="216041" y="92031"/>
                      <a:pt x="199566" y="130051"/>
                      <a:pt x="188160" y="170606"/>
                    </a:cubicBezTo>
                    <a:cubicBezTo>
                      <a:pt x="184358" y="188349"/>
                      <a:pt x="195764" y="204824"/>
                      <a:pt x="213507" y="207359"/>
                    </a:cubicBezTo>
                    <a:cubicBezTo>
                      <a:pt x="360518" y="226369"/>
                      <a:pt x="365588" y="483639"/>
                      <a:pt x="194497" y="500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A6CF9F06-E939-4FFD-A847-D80F682D8F66}"/>
                  </a:ext>
                </a:extLst>
              </p:cNvPr>
              <p:cNvSpPr/>
              <p:nvPr/>
            </p:nvSpPr>
            <p:spPr>
              <a:xfrm>
                <a:off x="3508761" y="4798549"/>
                <a:ext cx="316835" cy="506937"/>
              </a:xfrm>
              <a:custGeom>
                <a:avLst/>
                <a:gdLst>
                  <a:gd name="connsiteX0" fmla="*/ 184722 w 316835"/>
                  <a:gd name="connsiteY0" fmla="*/ 500002 h 506936"/>
                  <a:gd name="connsiteX1" fmla="*/ 194861 w 316835"/>
                  <a:gd name="connsiteY1" fmla="*/ 9541 h 506936"/>
                  <a:gd name="connsiteX2" fmla="*/ 225277 w 316835"/>
                  <a:gd name="connsiteY2" fmla="*/ 65303 h 506936"/>
                  <a:gd name="connsiteX3" fmla="*/ 179653 w 316835"/>
                  <a:gd name="connsiteY3" fmla="*/ 162889 h 506936"/>
                  <a:gd name="connsiteX4" fmla="*/ 208802 w 316835"/>
                  <a:gd name="connsiteY4" fmla="*/ 208513 h 506936"/>
                  <a:gd name="connsiteX5" fmla="*/ 184722 w 316835"/>
                  <a:gd name="connsiteY5" fmla="*/ 500002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84722" y="500002"/>
                    </a:moveTo>
                    <a:cubicBezTo>
                      <a:pt x="-59875" y="522814"/>
                      <a:pt x="-40864" y="20947"/>
                      <a:pt x="194861" y="9541"/>
                    </a:cubicBezTo>
                    <a:cubicBezTo>
                      <a:pt x="224010" y="8273"/>
                      <a:pt x="241753" y="41224"/>
                      <a:pt x="225277" y="65303"/>
                    </a:cubicBezTo>
                    <a:cubicBezTo>
                      <a:pt x="205000" y="95720"/>
                      <a:pt x="189792" y="127404"/>
                      <a:pt x="179653" y="162889"/>
                    </a:cubicBezTo>
                    <a:cubicBezTo>
                      <a:pt x="173316" y="183166"/>
                      <a:pt x="187257" y="204711"/>
                      <a:pt x="208802" y="208513"/>
                    </a:cubicBezTo>
                    <a:cubicBezTo>
                      <a:pt x="350744" y="232593"/>
                      <a:pt x="353279" y="484794"/>
                      <a:pt x="184722" y="500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C3E92F6B-618D-4EE1-B44C-FDAD2FCBFA02}"/>
                </a:ext>
              </a:extLst>
            </p:cNvPr>
            <p:cNvGrpSpPr/>
            <p:nvPr/>
          </p:nvGrpSpPr>
          <p:grpSpPr>
            <a:xfrm rot="21213783">
              <a:off x="8546146" y="4615828"/>
              <a:ext cx="571464" cy="552798"/>
              <a:chOff x="8046445" y="4592230"/>
              <a:chExt cx="513125" cy="49636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92CDE3DE-C68A-41FF-94A7-58FB114CEE95}"/>
                  </a:ext>
                </a:extLst>
              </p:cNvPr>
              <p:cNvSpPr/>
              <p:nvPr/>
            </p:nvSpPr>
            <p:spPr>
              <a:xfrm>
                <a:off x="8046445" y="4592230"/>
                <a:ext cx="296397" cy="2963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ABCDE01E-5E0A-40AE-B489-F694E255D106}"/>
                  </a:ext>
                </a:extLst>
              </p:cNvPr>
              <p:cNvSpPr/>
              <p:nvPr/>
            </p:nvSpPr>
            <p:spPr>
              <a:xfrm>
                <a:off x="8110773" y="4639798"/>
                <a:ext cx="448797" cy="448797"/>
              </a:xfrm>
              <a:custGeom>
                <a:avLst/>
                <a:gdLst>
                  <a:gd name="connsiteX0" fmla="*/ 265027 w 405549"/>
                  <a:gd name="connsiteY0" fmla="*/ 58605 h 405549"/>
                  <a:gd name="connsiteX1" fmla="*/ 64787 w 405549"/>
                  <a:gd name="connsiteY1" fmla="*/ 265181 h 405549"/>
                  <a:gd name="connsiteX2" fmla="*/ 12826 w 405549"/>
                  <a:gd name="connsiteY2" fmla="*/ 337420 h 405549"/>
                  <a:gd name="connsiteX3" fmla="*/ 12826 w 405549"/>
                  <a:gd name="connsiteY3" fmla="*/ 337420 h 405549"/>
                  <a:gd name="connsiteX4" fmla="*/ 104074 w 405549"/>
                  <a:gd name="connsiteY4" fmla="*/ 402054 h 405549"/>
                  <a:gd name="connsiteX5" fmla="*/ 275165 w 405549"/>
                  <a:gd name="connsiteY5" fmla="*/ 300667 h 405549"/>
                  <a:gd name="connsiteX6" fmla="*/ 398098 w 405549"/>
                  <a:gd name="connsiteY6" fmla="*/ 89021 h 405549"/>
                  <a:gd name="connsiteX7" fmla="*/ 289106 w 405549"/>
                  <a:gd name="connsiteY7" fmla="*/ 29456 h 405549"/>
                  <a:gd name="connsiteX8" fmla="*/ 265027 w 405549"/>
                  <a:gd name="connsiteY8" fmla="*/ 58605 h 4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549" h="405549">
                    <a:moveTo>
                      <a:pt x="265027" y="58605"/>
                    </a:moveTo>
                    <a:cubicBezTo>
                      <a:pt x="210531" y="180270"/>
                      <a:pt x="158570" y="237300"/>
                      <a:pt x="64787" y="265181"/>
                    </a:cubicBezTo>
                    <a:cubicBezTo>
                      <a:pt x="33103" y="274053"/>
                      <a:pt x="10291" y="304469"/>
                      <a:pt x="12826" y="337420"/>
                    </a:cubicBezTo>
                    <a:lnTo>
                      <a:pt x="12826" y="337420"/>
                    </a:lnTo>
                    <a:cubicBezTo>
                      <a:pt x="15360" y="383044"/>
                      <a:pt x="59717" y="415995"/>
                      <a:pt x="104074" y="402054"/>
                    </a:cubicBezTo>
                    <a:cubicBezTo>
                      <a:pt x="157303" y="385579"/>
                      <a:pt x="210531" y="355163"/>
                      <a:pt x="275165" y="300667"/>
                    </a:cubicBezTo>
                    <a:cubicBezTo>
                      <a:pt x="316988" y="265181"/>
                      <a:pt x="401899" y="137180"/>
                      <a:pt x="398098" y="89021"/>
                    </a:cubicBezTo>
                    <a:cubicBezTo>
                      <a:pt x="394295" y="33258"/>
                      <a:pt x="353741" y="-13634"/>
                      <a:pt x="289106" y="29456"/>
                    </a:cubicBezTo>
                    <a:cubicBezTo>
                      <a:pt x="277700" y="35792"/>
                      <a:pt x="270096" y="45931"/>
                      <a:pt x="265027" y="58605"/>
                    </a:cubicBezTo>
                    <a:close/>
                  </a:path>
                </a:pathLst>
              </a:custGeom>
              <a:grpFill/>
              <a:ln w="12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3BC84498-9856-4DCF-A1D0-8699247E209E}"/>
                </a:ext>
              </a:extLst>
            </p:cNvPr>
            <p:cNvGrpSpPr/>
            <p:nvPr/>
          </p:nvGrpSpPr>
          <p:grpSpPr>
            <a:xfrm>
              <a:off x="8061301" y="1605942"/>
              <a:ext cx="707681" cy="529352"/>
              <a:chOff x="8363922" y="1420976"/>
              <a:chExt cx="677719" cy="50694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8B26BD46-AEC3-4816-B6BA-8CC701F07862}"/>
                  </a:ext>
                </a:extLst>
              </p:cNvPr>
              <p:cNvSpPr/>
              <p:nvPr/>
            </p:nvSpPr>
            <p:spPr>
              <a:xfrm>
                <a:off x="8724806" y="1420976"/>
                <a:ext cx="316835" cy="494263"/>
              </a:xfrm>
              <a:custGeom>
                <a:avLst/>
                <a:gdLst>
                  <a:gd name="connsiteX0" fmla="*/ 152317 w 316835"/>
                  <a:gd name="connsiteY0" fmla="*/ 9508 h 494263"/>
                  <a:gd name="connsiteX1" fmla="*/ 83881 w 316835"/>
                  <a:gd name="connsiteY1" fmla="*/ 496167 h 494263"/>
                  <a:gd name="connsiteX2" fmla="*/ 64871 w 316835"/>
                  <a:gd name="connsiteY2" fmla="*/ 445473 h 494263"/>
                  <a:gd name="connsiteX3" fmla="*/ 128238 w 316835"/>
                  <a:gd name="connsiteY3" fmla="*/ 339016 h 494263"/>
                  <a:gd name="connsiteX4" fmla="*/ 106693 w 316835"/>
                  <a:gd name="connsiteY4" fmla="*/ 299729 h 494263"/>
                  <a:gd name="connsiteX5" fmla="*/ 152317 w 316835"/>
                  <a:gd name="connsiteY5" fmla="*/ 9508 h 49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494263">
                    <a:moveTo>
                      <a:pt x="152317" y="9508"/>
                    </a:moveTo>
                    <a:cubicBezTo>
                      <a:pt x="429865" y="8240"/>
                      <a:pt x="329745" y="491097"/>
                      <a:pt x="83881" y="496167"/>
                    </a:cubicBezTo>
                    <a:cubicBezTo>
                      <a:pt x="59802" y="496167"/>
                      <a:pt x="48396" y="464483"/>
                      <a:pt x="64871" y="445473"/>
                    </a:cubicBezTo>
                    <a:cubicBezTo>
                      <a:pt x="92753" y="413789"/>
                      <a:pt x="114297" y="378304"/>
                      <a:pt x="128238" y="339016"/>
                    </a:cubicBezTo>
                    <a:cubicBezTo>
                      <a:pt x="134575" y="322541"/>
                      <a:pt x="124436" y="303531"/>
                      <a:pt x="106693" y="299729"/>
                    </a:cubicBezTo>
                    <a:cubicBezTo>
                      <a:pt x="-37784" y="266778"/>
                      <a:pt x="-20041" y="10775"/>
                      <a:pt x="152317" y="95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ED289B88-71C1-442F-B38D-FD922BACD1C1}"/>
                  </a:ext>
                </a:extLst>
              </p:cNvPr>
              <p:cNvSpPr/>
              <p:nvPr/>
            </p:nvSpPr>
            <p:spPr>
              <a:xfrm>
                <a:off x="8363922" y="1420979"/>
                <a:ext cx="316835" cy="506937"/>
              </a:xfrm>
              <a:custGeom>
                <a:avLst/>
                <a:gdLst>
                  <a:gd name="connsiteX0" fmla="*/ 153277 w 316835"/>
                  <a:gd name="connsiteY0" fmla="*/ 9505 h 506936"/>
                  <a:gd name="connsiteX1" fmla="*/ 97514 w 316835"/>
                  <a:gd name="connsiteY1" fmla="*/ 497431 h 506936"/>
                  <a:gd name="connsiteX2" fmla="*/ 72167 w 316835"/>
                  <a:gd name="connsiteY2" fmla="*/ 439134 h 506936"/>
                  <a:gd name="connsiteX3" fmla="*/ 126663 w 316835"/>
                  <a:gd name="connsiteY3" fmla="*/ 346618 h 506936"/>
                  <a:gd name="connsiteX4" fmla="*/ 102583 w 316835"/>
                  <a:gd name="connsiteY4" fmla="*/ 298459 h 506936"/>
                  <a:gd name="connsiteX5" fmla="*/ 153277 w 316835"/>
                  <a:gd name="connsiteY5" fmla="*/ 9505 h 5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835" h="506936">
                    <a:moveTo>
                      <a:pt x="153277" y="9505"/>
                    </a:moveTo>
                    <a:cubicBezTo>
                      <a:pt x="399141" y="9505"/>
                      <a:pt x="333239" y="507570"/>
                      <a:pt x="97514" y="497431"/>
                    </a:cubicBezTo>
                    <a:cubicBezTo>
                      <a:pt x="68365" y="496164"/>
                      <a:pt x="53157" y="461946"/>
                      <a:pt x="72167" y="439134"/>
                    </a:cubicBezTo>
                    <a:cubicBezTo>
                      <a:pt x="94979" y="411252"/>
                      <a:pt x="113989" y="379569"/>
                      <a:pt x="126663" y="346618"/>
                    </a:cubicBezTo>
                    <a:cubicBezTo>
                      <a:pt x="134267" y="326340"/>
                      <a:pt x="122861" y="304796"/>
                      <a:pt x="102583" y="298459"/>
                    </a:cubicBezTo>
                    <a:cubicBezTo>
                      <a:pt x="-38092" y="260439"/>
                      <a:pt x="-17814" y="9505"/>
                      <a:pt x="153277" y="95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70" y="1627468"/>
            <a:ext cx="5099588" cy="35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320"/>
            <a:ext cx="12181772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986"/>
            <a:ext cx="12192000" cy="57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1660518"/>
            <a:ext cx="557396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/>
              <a:t>A</a:t>
            </a:r>
            <a:r>
              <a:rPr lang="en-US" sz="19900" dirty="0">
                <a:solidFill>
                  <a:srgbClr val="9900EE"/>
                </a:solidFill>
              </a:rPr>
              <a:t>N</a:t>
            </a:r>
            <a:r>
              <a:rPr lang="en-US" sz="19900" dirty="0"/>
              <a:t>D</a:t>
            </a:r>
            <a:endParaRPr lang="ru-RU" sz="199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80" y="-105138"/>
            <a:ext cx="7091423" cy="709142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317090" y="1660518"/>
            <a:ext cx="656461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 smtClean="0">
                <a:solidFill>
                  <a:srgbClr val="9900EE"/>
                </a:solidFill>
              </a:rPr>
              <a:t>R</a:t>
            </a:r>
            <a:r>
              <a:rPr lang="en-US" sz="19900" dirty="0" smtClean="0"/>
              <a:t>O</a:t>
            </a:r>
            <a:r>
              <a:rPr lang="en-US" sz="19900" dirty="0" smtClean="0">
                <a:solidFill>
                  <a:srgbClr val="9900EE"/>
                </a:solidFill>
              </a:rPr>
              <a:t>ID</a:t>
            </a:r>
            <a:endParaRPr lang="ru-RU" sz="19900" dirty="0">
              <a:solidFill>
                <a:srgbClr val="9900E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64404" y="4168897"/>
            <a:ext cx="247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600" spc="600" dirty="0" smtClean="0"/>
              <a:t>отдел</a:t>
            </a:r>
            <a:endParaRPr lang="ru-RU" sz="3600" spc="600" dirty="0"/>
          </a:p>
        </p:txBody>
      </p:sp>
    </p:spTree>
    <p:extLst>
      <p:ext uri="{BB962C8B-B14F-4D97-AF65-F5344CB8AC3E}">
        <p14:creationId xmlns:p14="http://schemas.microsoft.com/office/powerpoint/2010/main" val="28795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>
            <a:extLst>
              <a:ext uri="{FF2B5EF4-FFF2-40B4-BE49-F238E27FC236}">
                <a16:creationId xmlns="" xmlns:a16="http://schemas.microsoft.com/office/drawing/2014/main" id="{C98C6A07-5DC5-4C18-9D32-83C30E97B39D}"/>
              </a:ext>
            </a:extLst>
          </p:cNvPr>
          <p:cNvSpPr/>
          <p:nvPr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rgbClr val="92F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888DFE42-5992-4392-B5DF-407F6159CFE2}"/>
              </a:ext>
            </a:extLst>
          </p:cNvPr>
          <p:cNvSpPr/>
          <p:nvPr/>
        </p:nvSpPr>
        <p:spPr>
          <a:xfrm rot="19342014">
            <a:off x="5906329" y="-2495129"/>
            <a:ext cx="4799557" cy="9999893"/>
          </a:xfrm>
          <a:custGeom>
            <a:avLst/>
            <a:gdLst>
              <a:gd name="connsiteX0" fmla="*/ 4073780 w 4799557"/>
              <a:gd name="connsiteY0" fmla="*/ 3127743 h 9999893"/>
              <a:gd name="connsiteX1" fmla="*/ 4799557 w 4799557"/>
              <a:gd name="connsiteY1" fmla="*/ 3687335 h 9999893"/>
              <a:gd name="connsiteX2" fmla="*/ 4799557 w 4799557"/>
              <a:gd name="connsiteY2" fmla="*/ 6802618 h 9999893"/>
              <a:gd name="connsiteX3" fmla="*/ 4436668 w 4799557"/>
              <a:gd name="connsiteY3" fmla="*/ 7165507 h 9999893"/>
              <a:gd name="connsiteX4" fmla="*/ 4436669 w 4799557"/>
              <a:gd name="connsiteY4" fmla="*/ 7165506 h 9999893"/>
              <a:gd name="connsiteX5" fmla="*/ 4073780 w 4799557"/>
              <a:gd name="connsiteY5" fmla="*/ 6802617 h 9999893"/>
              <a:gd name="connsiteX6" fmla="*/ 2433232 w 4799557"/>
              <a:gd name="connsiteY6" fmla="*/ 1862841 h 9999893"/>
              <a:gd name="connsiteX7" fmla="*/ 3161653 w 4799557"/>
              <a:gd name="connsiteY7" fmla="*/ 2424471 h 9999893"/>
              <a:gd name="connsiteX8" fmla="*/ 3195473 w 4799557"/>
              <a:gd name="connsiteY8" fmla="*/ 9635303 h 9999893"/>
              <a:gd name="connsiteX9" fmla="*/ 2834290 w 4799557"/>
              <a:gd name="connsiteY9" fmla="*/ 9999890 h 9999893"/>
              <a:gd name="connsiteX10" fmla="*/ 2834291 w 4799557"/>
              <a:gd name="connsiteY10" fmla="*/ 9999889 h 9999893"/>
              <a:gd name="connsiteX11" fmla="*/ 2469704 w 4799557"/>
              <a:gd name="connsiteY11" fmla="*/ 9638706 h 9999893"/>
              <a:gd name="connsiteX12" fmla="*/ 17172 w 4799557"/>
              <a:gd name="connsiteY12" fmla="*/ 0 h 9999893"/>
              <a:gd name="connsiteX13" fmla="*/ 725778 w 4799557"/>
              <a:gd name="connsiteY13" fmla="*/ 546352 h 9999893"/>
              <a:gd name="connsiteX14" fmla="*/ 725777 w 4799557"/>
              <a:gd name="connsiteY14" fmla="*/ 5737279 h 9999893"/>
              <a:gd name="connsiteX15" fmla="*/ 362888 w 4799557"/>
              <a:gd name="connsiteY15" fmla="*/ 6100168 h 9999893"/>
              <a:gd name="connsiteX16" fmla="*/ 362889 w 4799557"/>
              <a:gd name="connsiteY16" fmla="*/ 6100167 h 9999893"/>
              <a:gd name="connsiteX17" fmla="*/ 0 w 4799557"/>
              <a:gd name="connsiteY17" fmla="*/ 5737278 h 9999893"/>
              <a:gd name="connsiteX18" fmla="*/ 0 w 4799557"/>
              <a:gd name="connsiteY18" fmla="*/ 104702 h 9999893"/>
              <a:gd name="connsiteX19" fmla="*/ 7373 w 4799557"/>
              <a:gd name="connsiteY19" fmla="*/ 31568 h 999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99557" h="9999893">
                <a:moveTo>
                  <a:pt x="4073780" y="3127743"/>
                </a:moveTo>
                <a:lnTo>
                  <a:pt x="4799557" y="3687335"/>
                </a:lnTo>
                <a:lnTo>
                  <a:pt x="4799557" y="6802618"/>
                </a:lnTo>
                <a:cubicBezTo>
                  <a:pt x="4799557" y="7003036"/>
                  <a:pt x="4637086" y="7165507"/>
                  <a:pt x="4436668" y="7165507"/>
                </a:cubicBezTo>
                <a:lnTo>
                  <a:pt x="4436669" y="7165506"/>
                </a:lnTo>
                <a:cubicBezTo>
                  <a:pt x="4236251" y="7165506"/>
                  <a:pt x="4073780" y="7003035"/>
                  <a:pt x="4073780" y="6802617"/>
                </a:cubicBezTo>
                <a:close/>
                <a:moveTo>
                  <a:pt x="2433232" y="1862841"/>
                </a:moveTo>
                <a:lnTo>
                  <a:pt x="3161653" y="2424471"/>
                </a:lnTo>
                <a:lnTo>
                  <a:pt x="3195473" y="9635303"/>
                </a:lnTo>
                <a:cubicBezTo>
                  <a:pt x="3196413" y="9835718"/>
                  <a:pt x="3034706" y="9998950"/>
                  <a:pt x="2834290" y="9999890"/>
                </a:cubicBezTo>
                <a:lnTo>
                  <a:pt x="2834291" y="9999889"/>
                </a:lnTo>
                <a:cubicBezTo>
                  <a:pt x="2633875" y="10000829"/>
                  <a:pt x="2470644" y="9839122"/>
                  <a:pt x="2469704" y="9638706"/>
                </a:cubicBezTo>
                <a:close/>
                <a:moveTo>
                  <a:pt x="17172" y="0"/>
                </a:moveTo>
                <a:lnTo>
                  <a:pt x="725778" y="546352"/>
                </a:lnTo>
                <a:lnTo>
                  <a:pt x="725777" y="5737279"/>
                </a:lnTo>
                <a:cubicBezTo>
                  <a:pt x="725777" y="5937697"/>
                  <a:pt x="563306" y="6100168"/>
                  <a:pt x="362888" y="6100168"/>
                </a:cubicBezTo>
                <a:lnTo>
                  <a:pt x="362889" y="6100167"/>
                </a:lnTo>
                <a:cubicBezTo>
                  <a:pt x="162471" y="6100167"/>
                  <a:pt x="0" y="5937696"/>
                  <a:pt x="0" y="5737278"/>
                </a:cubicBezTo>
                <a:lnTo>
                  <a:pt x="0" y="104702"/>
                </a:lnTo>
                <a:cubicBezTo>
                  <a:pt x="0" y="79650"/>
                  <a:pt x="2539" y="55191"/>
                  <a:pt x="7373" y="31568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CD017CB-0C32-4239-9817-5BEBD16C985D}"/>
              </a:ext>
            </a:extLst>
          </p:cNvPr>
          <p:cNvSpPr txBox="1"/>
          <p:nvPr/>
        </p:nvSpPr>
        <p:spPr>
          <a:xfrm flipH="1">
            <a:off x="1015610" y="740798"/>
            <a:ext cx="3311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Android</a:t>
            </a:r>
            <a:r>
              <a:rPr lang="ru-RU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ru-RU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ru-RU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отдел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E10BC62-3BEA-42A0-85CF-34D07F6A7D8B}"/>
              </a:ext>
            </a:extLst>
          </p:cNvPr>
          <p:cNvSpPr txBox="1"/>
          <p:nvPr/>
        </p:nvSpPr>
        <p:spPr>
          <a:xfrm>
            <a:off x="1015610" y="2428163"/>
            <a:ext cx="3321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 нас стояла задача – разобраться с новыми технологиями и создать приложение, что будет поддерживаться на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android-</a:t>
            </a:r>
            <a:r>
              <a:rPr lang="ru-RU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устройствах различных версий.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71" y="3705685"/>
            <a:ext cx="1685081" cy="1685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E10BC62-3BEA-42A0-85CF-34D07F6A7D8B}"/>
              </a:ext>
            </a:extLst>
          </p:cNvPr>
          <p:cNvSpPr txBox="1"/>
          <p:nvPr/>
        </p:nvSpPr>
        <p:spPr>
          <a:xfrm>
            <a:off x="1015610" y="5498738"/>
            <a:ext cx="332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Разработка велась в среде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Android Studio </a:t>
            </a:r>
            <a:r>
              <a:rPr lang="ru-RU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от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Google</a:t>
            </a:r>
            <a:r>
              <a:rPr lang="ru-RU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Рисунок 10"/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4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1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05A5A15-51F4-4716-8A80-9710C6D1521C}"/>
              </a:ext>
            </a:extLst>
          </p:cNvPr>
          <p:cNvSpPr txBox="1"/>
          <p:nvPr/>
        </p:nvSpPr>
        <p:spPr>
          <a:xfrm>
            <a:off x="623380" y="139493"/>
            <a:ext cx="107784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О чем думает 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android </a:t>
            </a:r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разработчик?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51E7CB-C158-4DB4-85F5-C2AA3AD4D65F}"/>
              </a:ext>
            </a:extLst>
          </p:cNvPr>
          <p:cNvSpPr txBox="1"/>
          <p:nvPr/>
        </p:nvSpPr>
        <p:spPr>
          <a:xfrm>
            <a:off x="6362521" y="2152814"/>
            <a:ext cx="503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>
                <a:solidFill>
                  <a:schemeClr val="bg1"/>
                </a:solidFill>
              </a:rPr>
              <a:t>Студия опять не работает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8711116-6766-446F-B455-CD3CA7037E91}"/>
              </a:ext>
            </a:extLst>
          </p:cNvPr>
          <p:cNvSpPr/>
          <p:nvPr/>
        </p:nvSpPr>
        <p:spPr>
          <a:xfrm>
            <a:off x="5690253" y="2104508"/>
            <a:ext cx="477712" cy="4451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</a:rPr>
              <a:t>01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BB1611C8-D1C0-4877-A158-765A0A3F9150}"/>
              </a:ext>
            </a:extLst>
          </p:cNvPr>
          <p:cNvSpPr/>
          <p:nvPr/>
        </p:nvSpPr>
        <p:spPr>
          <a:xfrm>
            <a:off x="5690253" y="3270366"/>
            <a:ext cx="477712" cy="4451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</a:rPr>
              <a:t>02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A666506D-5FE0-4780-AD58-812E36FC0468}"/>
              </a:ext>
            </a:extLst>
          </p:cNvPr>
          <p:cNvSpPr/>
          <p:nvPr/>
        </p:nvSpPr>
        <p:spPr>
          <a:xfrm>
            <a:off x="5690253" y="4436222"/>
            <a:ext cx="477712" cy="4451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</a:rPr>
              <a:t>03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6677B0E4-AAE5-4871-8E00-D8FFAA690BF5}"/>
              </a:ext>
            </a:extLst>
          </p:cNvPr>
          <p:cNvSpPr/>
          <p:nvPr/>
        </p:nvSpPr>
        <p:spPr>
          <a:xfrm>
            <a:off x="5690253" y="5602079"/>
            <a:ext cx="477712" cy="4451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</a:rPr>
              <a:t>04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951E7CB-C158-4DB4-85F5-C2AA3AD4D65F}"/>
              </a:ext>
            </a:extLst>
          </p:cNvPr>
          <p:cNvSpPr txBox="1"/>
          <p:nvPr/>
        </p:nvSpPr>
        <p:spPr>
          <a:xfrm>
            <a:off x="6362521" y="3311828"/>
            <a:ext cx="503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err="1" smtClean="0">
                <a:solidFill>
                  <a:schemeClr val="bg1"/>
                </a:solidFill>
              </a:rPr>
              <a:t>Скрам</a:t>
            </a:r>
            <a:r>
              <a:rPr lang="ru-RU" altLang="ko-KR" sz="1600" dirty="0" smtClean="0">
                <a:solidFill>
                  <a:schemeClr val="bg1"/>
                </a:solidFill>
              </a:rPr>
              <a:t> не сделал </a:t>
            </a:r>
            <a:r>
              <a:rPr lang="ru-RU" altLang="ko-KR" sz="1600" dirty="0" err="1" smtClean="0">
                <a:solidFill>
                  <a:schemeClr val="bg1"/>
                </a:solidFill>
              </a:rPr>
              <a:t>пулл</a:t>
            </a:r>
            <a:r>
              <a:rPr lang="ru-RU" altLang="ko-KR" sz="1600" dirty="0" smtClean="0">
                <a:solidFill>
                  <a:schemeClr val="bg1"/>
                </a:solidFill>
              </a:rPr>
              <a:t> на проект с </a:t>
            </a:r>
            <a:r>
              <a:rPr lang="ru-RU" altLang="ko-KR" sz="1600" dirty="0" err="1" smtClean="0">
                <a:solidFill>
                  <a:schemeClr val="bg1"/>
                </a:solidFill>
              </a:rPr>
              <a:t>конфигом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951E7CB-C158-4DB4-85F5-C2AA3AD4D65F}"/>
              </a:ext>
            </a:extLst>
          </p:cNvPr>
          <p:cNvSpPr txBox="1"/>
          <p:nvPr/>
        </p:nvSpPr>
        <p:spPr>
          <a:xfrm>
            <a:off x="6362521" y="4438603"/>
            <a:ext cx="503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>
                <a:solidFill>
                  <a:schemeClr val="bg1"/>
                </a:solidFill>
              </a:rPr>
              <a:t>Забыл поставить версию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951E7CB-C158-4DB4-85F5-C2AA3AD4D65F}"/>
              </a:ext>
            </a:extLst>
          </p:cNvPr>
          <p:cNvSpPr txBox="1"/>
          <p:nvPr/>
        </p:nvSpPr>
        <p:spPr>
          <a:xfrm>
            <a:off x="6362521" y="5655373"/>
            <a:ext cx="5039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 smtClean="0">
                <a:solidFill>
                  <a:schemeClr val="bg1"/>
                </a:solidFill>
              </a:rPr>
              <a:t>Студия опять не работает…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50" name="Group 17">
            <a:extLst>
              <a:ext uri="{FF2B5EF4-FFF2-40B4-BE49-F238E27FC236}">
                <a16:creationId xmlns="" xmlns:a16="http://schemas.microsoft.com/office/drawing/2014/main" id="{A39D9BE2-4839-4CAC-AAC4-EED758E73286}"/>
              </a:ext>
            </a:extLst>
          </p:cNvPr>
          <p:cNvGrpSpPr/>
          <p:nvPr/>
        </p:nvGrpSpPr>
        <p:grpSpPr>
          <a:xfrm>
            <a:off x="780338" y="1986181"/>
            <a:ext cx="4169253" cy="4398213"/>
            <a:chOff x="412475" y="1920407"/>
            <a:chExt cx="4032340" cy="4253781"/>
          </a:xfrm>
        </p:grpSpPr>
        <p:grpSp>
          <p:nvGrpSpPr>
            <p:cNvPr id="51" name="Group 2">
              <a:extLst>
                <a:ext uri="{FF2B5EF4-FFF2-40B4-BE49-F238E27FC236}">
                  <a16:creationId xmlns="" xmlns:a16="http://schemas.microsoft.com/office/drawing/2014/main" id="{38F61677-D6DE-477B-921D-A66D685CF88C}"/>
                </a:ext>
              </a:extLst>
            </p:cNvPr>
            <p:cNvGrpSpPr/>
            <p:nvPr/>
          </p:nvGrpSpPr>
          <p:grpSpPr>
            <a:xfrm>
              <a:off x="524483" y="2293626"/>
              <a:ext cx="3650418" cy="3880562"/>
              <a:chOff x="2771800" y="2060848"/>
              <a:chExt cx="3653928" cy="3884295"/>
            </a:xfrm>
          </p:grpSpPr>
          <p:sp>
            <p:nvSpPr>
              <p:cNvPr id="61" name="Freeform 11">
                <a:extLst>
                  <a:ext uri="{FF2B5EF4-FFF2-40B4-BE49-F238E27FC236}">
                    <a16:creationId xmlns="" xmlns:a16="http://schemas.microsoft.com/office/drawing/2014/main" id="{62832568-23ED-40B3-BC0C-6D6D800B86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1800" y="2060848"/>
                <a:ext cx="3653928" cy="3884295"/>
              </a:xfrm>
              <a:custGeom>
                <a:avLst/>
                <a:gdLst>
                  <a:gd name="T0" fmla="*/ 499 w 1598"/>
                  <a:gd name="T1" fmla="*/ 1699 h 1699"/>
                  <a:gd name="T2" fmla="*/ 421 w 1598"/>
                  <a:gd name="T3" fmla="*/ 1514 h 1699"/>
                  <a:gd name="T4" fmla="*/ 151 w 1598"/>
                  <a:gd name="T5" fmla="*/ 1384 h 1699"/>
                  <a:gd name="T6" fmla="*/ 138 w 1598"/>
                  <a:gd name="T7" fmla="*/ 1299 h 1699"/>
                  <a:gd name="T8" fmla="*/ 104 w 1598"/>
                  <a:gd name="T9" fmla="*/ 1199 h 1699"/>
                  <a:gd name="T10" fmla="*/ 98 w 1598"/>
                  <a:gd name="T11" fmla="*/ 1123 h 1699"/>
                  <a:gd name="T12" fmla="*/ 28 w 1598"/>
                  <a:gd name="T13" fmla="*/ 934 h 1699"/>
                  <a:gd name="T14" fmla="*/ 34 w 1598"/>
                  <a:gd name="T15" fmla="*/ 929 h 1699"/>
                  <a:gd name="T16" fmla="*/ 126 w 1598"/>
                  <a:gd name="T17" fmla="*/ 790 h 1699"/>
                  <a:gd name="T18" fmla="*/ 119 w 1598"/>
                  <a:gd name="T19" fmla="*/ 721 h 1699"/>
                  <a:gd name="T20" fmla="*/ 186 w 1598"/>
                  <a:gd name="T21" fmla="*/ 291 h 1699"/>
                  <a:gd name="T22" fmla="*/ 763 w 1598"/>
                  <a:gd name="T23" fmla="*/ 4 h 1699"/>
                  <a:gd name="T24" fmla="*/ 1306 w 1598"/>
                  <a:gd name="T25" fmla="*/ 168 h 1699"/>
                  <a:gd name="T26" fmla="*/ 1509 w 1598"/>
                  <a:gd name="T27" fmla="*/ 937 h 1699"/>
                  <a:gd name="T28" fmla="*/ 1179 w 1598"/>
                  <a:gd name="T29" fmla="*/ 1560 h 1699"/>
                  <a:gd name="T30" fmla="*/ 557 w 1598"/>
                  <a:gd name="T31" fmla="*/ 1640 h 1699"/>
                  <a:gd name="T32" fmla="*/ 1120 w 1598"/>
                  <a:gd name="T33" fmla="*/ 1558 h 1699"/>
                  <a:gd name="T34" fmla="*/ 1179 w 1598"/>
                  <a:gd name="T35" fmla="*/ 1361 h 1699"/>
                  <a:gd name="T36" fmla="*/ 1452 w 1598"/>
                  <a:gd name="T37" fmla="*/ 922 h 1699"/>
                  <a:gd name="T38" fmla="*/ 1388 w 1598"/>
                  <a:gd name="T39" fmla="*/ 364 h 1699"/>
                  <a:gd name="T40" fmla="*/ 1265 w 1598"/>
                  <a:gd name="T41" fmla="*/ 210 h 1699"/>
                  <a:gd name="T42" fmla="*/ 767 w 1598"/>
                  <a:gd name="T43" fmla="*/ 63 h 1699"/>
                  <a:gd name="T44" fmla="*/ 765 w 1598"/>
                  <a:gd name="T45" fmla="*/ 63 h 1699"/>
                  <a:gd name="T46" fmla="*/ 234 w 1598"/>
                  <a:gd name="T47" fmla="*/ 325 h 1699"/>
                  <a:gd name="T48" fmla="*/ 174 w 1598"/>
                  <a:gd name="T49" fmla="*/ 699 h 1699"/>
                  <a:gd name="T50" fmla="*/ 176 w 1598"/>
                  <a:gd name="T51" fmla="*/ 705 h 1699"/>
                  <a:gd name="T52" fmla="*/ 70 w 1598"/>
                  <a:gd name="T53" fmla="*/ 976 h 1699"/>
                  <a:gd name="T54" fmla="*/ 72 w 1598"/>
                  <a:gd name="T55" fmla="*/ 998 h 1699"/>
                  <a:gd name="T56" fmla="*/ 129 w 1598"/>
                  <a:gd name="T57" fmla="*/ 1071 h 1699"/>
                  <a:gd name="T58" fmla="*/ 142 w 1598"/>
                  <a:gd name="T59" fmla="*/ 1078 h 1699"/>
                  <a:gd name="T60" fmla="*/ 152 w 1598"/>
                  <a:gd name="T61" fmla="*/ 1150 h 1699"/>
                  <a:gd name="T62" fmla="*/ 148 w 1598"/>
                  <a:gd name="T63" fmla="*/ 1157 h 1699"/>
                  <a:gd name="T64" fmla="*/ 150 w 1598"/>
                  <a:gd name="T65" fmla="*/ 1159 h 1699"/>
                  <a:gd name="T66" fmla="*/ 163 w 1598"/>
                  <a:gd name="T67" fmla="*/ 1215 h 1699"/>
                  <a:gd name="T68" fmla="*/ 156 w 1598"/>
                  <a:gd name="T69" fmla="*/ 1229 h 1699"/>
                  <a:gd name="T70" fmla="*/ 159 w 1598"/>
                  <a:gd name="T71" fmla="*/ 1235 h 1699"/>
                  <a:gd name="T72" fmla="*/ 182 w 1598"/>
                  <a:gd name="T73" fmla="*/ 1257 h 1699"/>
                  <a:gd name="T74" fmla="*/ 210 w 1598"/>
                  <a:gd name="T75" fmla="*/ 1384 h 1699"/>
                  <a:gd name="T76" fmla="*/ 286 w 1598"/>
                  <a:gd name="T77" fmla="*/ 1453 h 1699"/>
                  <a:gd name="T78" fmla="*/ 555 w 1598"/>
                  <a:gd name="T79" fmla="*/ 1559 h 1699"/>
                  <a:gd name="T80" fmla="*/ 557 w 1598"/>
                  <a:gd name="T81" fmla="*/ 1640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98" h="1699">
                    <a:moveTo>
                      <a:pt x="1179" y="1699"/>
                    </a:moveTo>
                    <a:cubicBezTo>
                      <a:pt x="499" y="1699"/>
                      <a:pt x="499" y="1699"/>
                      <a:pt x="499" y="1699"/>
                    </a:cubicBezTo>
                    <a:cubicBezTo>
                      <a:pt x="497" y="1573"/>
                      <a:pt x="497" y="1573"/>
                      <a:pt x="497" y="1573"/>
                    </a:cubicBezTo>
                    <a:cubicBezTo>
                      <a:pt x="485" y="1544"/>
                      <a:pt x="450" y="1514"/>
                      <a:pt x="421" y="1514"/>
                    </a:cubicBezTo>
                    <a:cubicBezTo>
                      <a:pt x="280" y="1512"/>
                      <a:pt x="280" y="1512"/>
                      <a:pt x="280" y="1512"/>
                    </a:cubicBezTo>
                    <a:cubicBezTo>
                      <a:pt x="178" y="1505"/>
                      <a:pt x="151" y="1425"/>
                      <a:pt x="151" y="1384"/>
                    </a:cubicBezTo>
                    <a:cubicBezTo>
                      <a:pt x="151" y="1383"/>
                      <a:pt x="151" y="1383"/>
                      <a:pt x="151" y="1383"/>
                    </a:cubicBezTo>
                    <a:cubicBezTo>
                      <a:pt x="152" y="1336"/>
                      <a:pt x="142" y="1309"/>
                      <a:pt x="138" y="1299"/>
                    </a:cubicBezTo>
                    <a:cubicBezTo>
                      <a:pt x="122" y="1287"/>
                      <a:pt x="112" y="1272"/>
                      <a:pt x="108" y="1264"/>
                    </a:cubicBezTo>
                    <a:cubicBezTo>
                      <a:pt x="92" y="1245"/>
                      <a:pt x="94" y="1220"/>
                      <a:pt x="104" y="1199"/>
                    </a:cubicBezTo>
                    <a:cubicBezTo>
                      <a:pt x="103" y="1197"/>
                      <a:pt x="102" y="1195"/>
                      <a:pt x="101" y="1193"/>
                    </a:cubicBezTo>
                    <a:cubicBezTo>
                      <a:pt x="83" y="1170"/>
                      <a:pt x="86" y="1143"/>
                      <a:pt x="98" y="1123"/>
                    </a:cubicBezTo>
                    <a:cubicBezTo>
                      <a:pt x="37" y="1100"/>
                      <a:pt x="19" y="1033"/>
                      <a:pt x="15" y="1016"/>
                    </a:cubicBezTo>
                    <a:cubicBezTo>
                      <a:pt x="0" y="978"/>
                      <a:pt x="16" y="947"/>
                      <a:pt x="28" y="934"/>
                    </a:cubicBezTo>
                    <a:cubicBezTo>
                      <a:pt x="31" y="931"/>
                      <a:pt x="31" y="931"/>
                      <a:pt x="31" y="931"/>
                    </a:cubicBezTo>
                    <a:cubicBezTo>
                      <a:pt x="34" y="929"/>
                      <a:pt x="34" y="929"/>
                      <a:pt x="34" y="929"/>
                    </a:cubicBezTo>
                    <a:cubicBezTo>
                      <a:pt x="125" y="874"/>
                      <a:pt x="126" y="796"/>
                      <a:pt x="126" y="792"/>
                    </a:cubicBezTo>
                    <a:cubicBezTo>
                      <a:pt x="126" y="790"/>
                      <a:pt x="126" y="790"/>
                      <a:pt x="126" y="790"/>
                    </a:cubicBezTo>
                    <a:cubicBezTo>
                      <a:pt x="126" y="788"/>
                      <a:pt x="126" y="788"/>
                      <a:pt x="126" y="788"/>
                    </a:cubicBezTo>
                    <a:cubicBezTo>
                      <a:pt x="128" y="772"/>
                      <a:pt x="123" y="739"/>
                      <a:pt x="119" y="721"/>
                    </a:cubicBezTo>
                    <a:cubicBezTo>
                      <a:pt x="97" y="671"/>
                      <a:pt x="95" y="582"/>
                      <a:pt x="95" y="572"/>
                    </a:cubicBezTo>
                    <a:cubicBezTo>
                      <a:pt x="91" y="427"/>
                      <a:pt x="182" y="296"/>
                      <a:pt x="186" y="291"/>
                    </a:cubicBezTo>
                    <a:cubicBezTo>
                      <a:pt x="187" y="290"/>
                      <a:pt x="187" y="290"/>
                      <a:pt x="187" y="290"/>
                    </a:cubicBezTo>
                    <a:cubicBezTo>
                      <a:pt x="406" y="13"/>
                      <a:pt x="736" y="4"/>
                      <a:pt x="763" y="4"/>
                    </a:cubicBezTo>
                    <a:cubicBezTo>
                      <a:pt x="791" y="1"/>
                      <a:pt x="819" y="0"/>
                      <a:pt x="847" y="0"/>
                    </a:cubicBezTo>
                    <a:cubicBezTo>
                      <a:pt x="1071" y="0"/>
                      <a:pt x="1220" y="91"/>
                      <a:pt x="1306" y="168"/>
                    </a:cubicBezTo>
                    <a:cubicBezTo>
                      <a:pt x="1395" y="247"/>
                      <a:pt x="1435" y="326"/>
                      <a:pt x="1440" y="337"/>
                    </a:cubicBezTo>
                    <a:cubicBezTo>
                      <a:pt x="1598" y="623"/>
                      <a:pt x="1516" y="916"/>
                      <a:pt x="1509" y="937"/>
                    </a:cubicBezTo>
                    <a:cubicBezTo>
                      <a:pt x="1452" y="1169"/>
                      <a:pt x="1254" y="1371"/>
                      <a:pt x="1226" y="1398"/>
                    </a:cubicBezTo>
                    <a:cubicBezTo>
                      <a:pt x="1186" y="1465"/>
                      <a:pt x="1179" y="1552"/>
                      <a:pt x="1179" y="1560"/>
                    </a:cubicBezTo>
                    <a:lnTo>
                      <a:pt x="1179" y="1699"/>
                    </a:lnTo>
                    <a:close/>
                    <a:moveTo>
                      <a:pt x="557" y="1640"/>
                    </a:moveTo>
                    <a:cubicBezTo>
                      <a:pt x="1120" y="1640"/>
                      <a:pt x="1120" y="1640"/>
                      <a:pt x="1120" y="1640"/>
                    </a:cubicBezTo>
                    <a:cubicBezTo>
                      <a:pt x="1120" y="1558"/>
                      <a:pt x="1120" y="1558"/>
                      <a:pt x="1120" y="1558"/>
                    </a:cubicBezTo>
                    <a:cubicBezTo>
                      <a:pt x="1120" y="1553"/>
                      <a:pt x="1126" y="1448"/>
                      <a:pt x="1177" y="1364"/>
                    </a:cubicBezTo>
                    <a:cubicBezTo>
                      <a:pt x="1179" y="1361"/>
                      <a:pt x="1179" y="1361"/>
                      <a:pt x="1179" y="1361"/>
                    </a:cubicBezTo>
                    <a:cubicBezTo>
                      <a:pt x="1182" y="1358"/>
                      <a:pt x="1182" y="1358"/>
                      <a:pt x="1182" y="1358"/>
                    </a:cubicBezTo>
                    <a:cubicBezTo>
                      <a:pt x="1184" y="1356"/>
                      <a:pt x="1396" y="1150"/>
                      <a:pt x="1452" y="922"/>
                    </a:cubicBezTo>
                    <a:cubicBezTo>
                      <a:pt x="1453" y="921"/>
                      <a:pt x="1453" y="921"/>
                      <a:pt x="1453" y="921"/>
                    </a:cubicBezTo>
                    <a:cubicBezTo>
                      <a:pt x="1454" y="918"/>
                      <a:pt x="1537" y="634"/>
                      <a:pt x="1388" y="364"/>
                    </a:cubicBezTo>
                    <a:cubicBezTo>
                      <a:pt x="1387" y="363"/>
                      <a:pt x="1387" y="363"/>
                      <a:pt x="1387" y="363"/>
                    </a:cubicBezTo>
                    <a:cubicBezTo>
                      <a:pt x="1386" y="362"/>
                      <a:pt x="1349" y="285"/>
                      <a:pt x="1265" y="210"/>
                    </a:cubicBezTo>
                    <a:cubicBezTo>
                      <a:pt x="1151" y="110"/>
                      <a:pt x="1011" y="59"/>
                      <a:pt x="847" y="59"/>
                    </a:cubicBezTo>
                    <a:cubicBezTo>
                      <a:pt x="821" y="59"/>
                      <a:pt x="794" y="60"/>
                      <a:pt x="767" y="63"/>
                    </a:cubicBezTo>
                    <a:cubicBezTo>
                      <a:pt x="766" y="63"/>
                      <a:pt x="766" y="63"/>
                      <a:pt x="766" y="63"/>
                    </a:cubicBezTo>
                    <a:cubicBezTo>
                      <a:pt x="765" y="63"/>
                      <a:pt x="765" y="63"/>
                      <a:pt x="765" y="63"/>
                    </a:cubicBezTo>
                    <a:cubicBezTo>
                      <a:pt x="761" y="63"/>
                      <a:pt x="681" y="64"/>
                      <a:pt x="575" y="97"/>
                    </a:cubicBezTo>
                    <a:cubicBezTo>
                      <a:pt x="434" y="140"/>
                      <a:pt x="320" y="217"/>
                      <a:pt x="234" y="325"/>
                    </a:cubicBezTo>
                    <a:cubicBezTo>
                      <a:pt x="227" y="335"/>
                      <a:pt x="151" y="450"/>
                      <a:pt x="154" y="571"/>
                    </a:cubicBezTo>
                    <a:cubicBezTo>
                      <a:pt x="154" y="595"/>
                      <a:pt x="159" y="666"/>
                      <a:pt x="174" y="699"/>
                    </a:cubicBezTo>
                    <a:cubicBezTo>
                      <a:pt x="175" y="702"/>
                      <a:pt x="175" y="702"/>
                      <a:pt x="175" y="702"/>
                    </a:cubicBezTo>
                    <a:cubicBezTo>
                      <a:pt x="176" y="705"/>
                      <a:pt x="176" y="705"/>
                      <a:pt x="176" y="705"/>
                    </a:cubicBezTo>
                    <a:cubicBezTo>
                      <a:pt x="177" y="710"/>
                      <a:pt x="189" y="761"/>
                      <a:pt x="185" y="794"/>
                    </a:cubicBezTo>
                    <a:cubicBezTo>
                      <a:pt x="184" y="812"/>
                      <a:pt x="177" y="908"/>
                      <a:pt x="70" y="976"/>
                    </a:cubicBezTo>
                    <a:cubicBezTo>
                      <a:pt x="68" y="979"/>
                      <a:pt x="66" y="986"/>
                      <a:pt x="70" y="995"/>
                    </a:cubicBezTo>
                    <a:cubicBezTo>
                      <a:pt x="72" y="998"/>
                      <a:pt x="72" y="998"/>
                      <a:pt x="72" y="998"/>
                    </a:cubicBezTo>
                    <a:cubicBezTo>
                      <a:pt x="72" y="1002"/>
                      <a:pt x="72" y="1002"/>
                      <a:pt x="72" y="1002"/>
                    </a:cubicBezTo>
                    <a:cubicBezTo>
                      <a:pt x="73" y="1002"/>
                      <a:pt x="84" y="1062"/>
                      <a:pt x="129" y="1071"/>
                    </a:cubicBezTo>
                    <a:cubicBezTo>
                      <a:pt x="136" y="1073"/>
                      <a:pt x="136" y="1073"/>
                      <a:pt x="136" y="1073"/>
                    </a:cubicBezTo>
                    <a:cubicBezTo>
                      <a:pt x="142" y="1078"/>
                      <a:pt x="142" y="1078"/>
                      <a:pt x="142" y="1078"/>
                    </a:cubicBezTo>
                    <a:cubicBezTo>
                      <a:pt x="154" y="1089"/>
                      <a:pt x="165" y="1112"/>
                      <a:pt x="154" y="1144"/>
                    </a:cubicBezTo>
                    <a:cubicBezTo>
                      <a:pt x="152" y="1150"/>
                      <a:pt x="152" y="1150"/>
                      <a:pt x="152" y="1150"/>
                    </a:cubicBezTo>
                    <a:cubicBezTo>
                      <a:pt x="149" y="1153"/>
                      <a:pt x="149" y="1153"/>
                      <a:pt x="149" y="1153"/>
                    </a:cubicBezTo>
                    <a:cubicBezTo>
                      <a:pt x="149" y="1154"/>
                      <a:pt x="148" y="1156"/>
                      <a:pt x="148" y="1157"/>
                    </a:cubicBezTo>
                    <a:cubicBezTo>
                      <a:pt x="148" y="1157"/>
                      <a:pt x="148" y="1157"/>
                      <a:pt x="148" y="1157"/>
                    </a:cubicBezTo>
                    <a:cubicBezTo>
                      <a:pt x="150" y="1159"/>
                      <a:pt x="150" y="1159"/>
                      <a:pt x="150" y="1159"/>
                    </a:cubicBezTo>
                    <a:cubicBezTo>
                      <a:pt x="152" y="1163"/>
                      <a:pt x="166" y="1185"/>
                      <a:pt x="164" y="1207"/>
                    </a:cubicBezTo>
                    <a:cubicBezTo>
                      <a:pt x="163" y="1215"/>
                      <a:pt x="163" y="1215"/>
                      <a:pt x="163" y="1215"/>
                    </a:cubicBezTo>
                    <a:cubicBezTo>
                      <a:pt x="159" y="1221"/>
                      <a:pt x="159" y="1221"/>
                      <a:pt x="159" y="1221"/>
                    </a:cubicBezTo>
                    <a:cubicBezTo>
                      <a:pt x="158" y="1223"/>
                      <a:pt x="157" y="1226"/>
                      <a:pt x="156" y="1229"/>
                    </a:cubicBezTo>
                    <a:cubicBezTo>
                      <a:pt x="157" y="1230"/>
                      <a:pt x="157" y="1230"/>
                      <a:pt x="157" y="1230"/>
                    </a:cubicBezTo>
                    <a:cubicBezTo>
                      <a:pt x="159" y="1235"/>
                      <a:pt x="159" y="1235"/>
                      <a:pt x="159" y="1235"/>
                    </a:cubicBezTo>
                    <a:cubicBezTo>
                      <a:pt x="161" y="1238"/>
                      <a:pt x="167" y="1248"/>
                      <a:pt x="176" y="1253"/>
                    </a:cubicBezTo>
                    <a:cubicBezTo>
                      <a:pt x="182" y="1257"/>
                      <a:pt x="182" y="1257"/>
                      <a:pt x="182" y="1257"/>
                    </a:cubicBezTo>
                    <a:cubicBezTo>
                      <a:pt x="185" y="1262"/>
                      <a:pt x="185" y="1262"/>
                      <a:pt x="185" y="1262"/>
                    </a:cubicBezTo>
                    <a:cubicBezTo>
                      <a:pt x="188" y="1266"/>
                      <a:pt x="212" y="1305"/>
                      <a:pt x="210" y="1384"/>
                    </a:cubicBezTo>
                    <a:cubicBezTo>
                      <a:pt x="210" y="1395"/>
                      <a:pt x="215" y="1449"/>
                      <a:pt x="285" y="1453"/>
                    </a:cubicBezTo>
                    <a:cubicBezTo>
                      <a:pt x="286" y="1453"/>
                      <a:pt x="286" y="1453"/>
                      <a:pt x="286" y="1453"/>
                    </a:cubicBezTo>
                    <a:cubicBezTo>
                      <a:pt x="429" y="1457"/>
                      <a:pt x="429" y="1457"/>
                      <a:pt x="429" y="1457"/>
                    </a:cubicBezTo>
                    <a:cubicBezTo>
                      <a:pt x="470" y="1460"/>
                      <a:pt x="533" y="1487"/>
                      <a:pt x="555" y="1559"/>
                    </a:cubicBezTo>
                    <a:cubicBezTo>
                      <a:pt x="556" y="1563"/>
                      <a:pt x="556" y="1563"/>
                      <a:pt x="556" y="1563"/>
                    </a:cubicBezTo>
                    <a:lnTo>
                      <a:pt x="557" y="1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62" name="Pie 6">
                <a:extLst>
                  <a:ext uri="{FF2B5EF4-FFF2-40B4-BE49-F238E27FC236}">
                    <a16:creationId xmlns="" xmlns:a16="http://schemas.microsoft.com/office/drawing/2014/main" id="{80CF5453-5C4A-4450-9652-D4C3DAF9E765}"/>
                  </a:ext>
                </a:extLst>
              </p:cNvPr>
              <p:cNvSpPr/>
              <p:nvPr/>
            </p:nvSpPr>
            <p:spPr>
              <a:xfrm>
                <a:off x="3376439" y="2358405"/>
                <a:ext cx="2592288" cy="2592288"/>
              </a:xfrm>
              <a:prstGeom prst="pie">
                <a:avLst>
                  <a:gd name="adj1" fmla="val 12276732"/>
                  <a:gd name="adj2" fmla="val 16200000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Pie 13">
                <a:extLst>
                  <a:ext uri="{FF2B5EF4-FFF2-40B4-BE49-F238E27FC236}">
                    <a16:creationId xmlns="" xmlns:a16="http://schemas.microsoft.com/office/drawing/2014/main" id="{0066B5B0-23E2-426E-9879-31CAD3EBF322}"/>
                  </a:ext>
                </a:extLst>
              </p:cNvPr>
              <p:cNvSpPr/>
              <p:nvPr/>
            </p:nvSpPr>
            <p:spPr>
              <a:xfrm>
                <a:off x="3376439" y="2358405"/>
                <a:ext cx="2592288" cy="2592288"/>
              </a:xfrm>
              <a:prstGeom prst="pie">
                <a:avLst>
                  <a:gd name="adj1" fmla="val 15840500"/>
                  <a:gd name="adj2" fmla="val 19589917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Pie 14">
                <a:extLst>
                  <a:ext uri="{FF2B5EF4-FFF2-40B4-BE49-F238E27FC236}">
                    <a16:creationId xmlns="" xmlns:a16="http://schemas.microsoft.com/office/drawing/2014/main" id="{C4A9040C-0AE9-4D2C-8790-210E07D35195}"/>
                  </a:ext>
                </a:extLst>
              </p:cNvPr>
              <p:cNvSpPr/>
              <p:nvPr/>
            </p:nvSpPr>
            <p:spPr>
              <a:xfrm>
                <a:off x="3376439" y="2358405"/>
                <a:ext cx="2592288" cy="2592288"/>
              </a:xfrm>
              <a:prstGeom prst="pie">
                <a:avLst>
                  <a:gd name="adj1" fmla="val 19138758"/>
                  <a:gd name="adj2" fmla="val 1338485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Pie 15">
                <a:extLst>
                  <a:ext uri="{FF2B5EF4-FFF2-40B4-BE49-F238E27FC236}">
                    <a16:creationId xmlns="" xmlns:a16="http://schemas.microsoft.com/office/drawing/2014/main" id="{8BC43D5C-3476-44F7-872A-82647E0D88EE}"/>
                  </a:ext>
                </a:extLst>
              </p:cNvPr>
              <p:cNvSpPr/>
              <p:nvPr/>
            </p:nvSpPr>
            <p:spPr>
              <a:xfrm>
                <a:off x="3376439" y="2358405"/>
                <a:ext cx="2592288" cy="2592288"/>
              </a:xfrm>
              <a:prstGeom prst="pie">
                <a:avLst>
                  <a:gd name="adj1" fmla="val 798895"/>
                  <a:gd name="adj2" fmla="val 4047876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Arc 8">
              <a:extLst>
                <a:ext uri="{FF2B5EF4-FFF2-40B4-BE49-F238E27FC236}">
                  <a16:creationId xmlns="" xmlns:a16="http://schemas.microsoft.com/office/drawing/2014/main" id="{FD814A2B-BCB3-4521-A454-6AA4C0321902}"/>
                </a:ext>
              </a:extLst>
            </p:cNvPr>
            <p:cNvSpPr/>
            <p:nvPr/>
          </p:nvSpPr>
          <p:spPr>
            <a:xfrm>
              <a:off x="412475" y="1920407"/>
              <a:ext cx="3953351" cy="3953350"/>
            </a:xfrm>
            <a:prstGeom prst="arc">
              <a:avLst>
                <a:gd name="adj1" fmla="val 13483629"/>
                <a:gd name="adj2" fmla="val 2813791"/>
              </a:avLst>
            </a:prstGeom>
            <a:ln w="1905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Oval 9">
              <a:extLst>
                <a:ext uri="{FF2B5EF4-FFF2-40B4-BE49-F238E27FC236}">
                  <a16:creationId xmlns="" xmlns:a16="http://schemas.microsoft.com/office/drawing/2014/main" id="{C8E64A7E-B037-44CD-A202-8F4F7AD6DCB1}"/>
                </a:ext>
              </a:extLst>
            </p:cNvPr>
            <p:cNvSpPr/>
            <p:nvPr/>
          </p:nvSpPr>
          <p:spPr>
            <a:xfrm>
              <a:off x="1324683" y="2053570"/>
              <a:ext cx="240059" cy="2400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10">
              <a:extLst>
                <a:ext uri="{FF2B5EF4-FFF2-40B4-BE49-F238E27FC236}">
                  <a16:creationId xmlns="" xmlns:a16="http://schemas.microsoft.com/office/drawing/2014/main" id="{F9C6FB00-CFD3-4E7D-B3ED-0BF71E180801}"/>
                </a:ext>
              </a:extLst>
            </p:cNvPr>
            <p:cNvSpPr/>
            <p:nvPr/>
          </p:nvSpPr>
          <p:spPr>
            <a:xfrm>
              <a:off x="3205145" y="2053570"/>
              <a:ext cx="240059" cy="2400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11">
              <a:extLst>
                <a:ext uri="{FF2B5EF4-FFF2-40B4-BE49-F238E27FC236}">
                  <a16:creationId xmlns="" xmlns:a16="http://schemas.microsoft.com/office/drawing/2014/main" id="{2223FAD0-DCB5-4B42-B23E-D2773CE04698}"/>
                </a:ext>
              </a:extLst>
            </p:cNvPr>
            <p:cNvSpPr/>
            <p:nvPr/>
          </p:nvSpPr>
          <p:spPr>
            <a:xfrm>
              <a:off x="4204756" y="3355373"/>
              <a:ext cx="240059" cy="2400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12">
              <a:extLst>
                <a:ext uri="{FF2B5EF4-FFF2-40B4-BE49-F238E27FC236}">
                  <a16:creationId xmlns="" xmlns:a16="http://schemas.microsoft.com/office/drawing/2014/main" id="{5967BA16-E073-4D95-8AD4-924A27D45010}"/>
                </a:ext>
              </a:extLst>
            </p:cNvPr>
            <p:cNvSpPr/>
            <p:nvPr/>
          </p:nvSpPr>
          <p:spPr>
            <a:xfrm>
              <a:off x="3962769" y="4856152"/>
              <a:ext cx="240059" cy="2400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Rounded Rectangle 2">
              <a:extLst>
                <a:ext uri="{FF2B5EF4-FFF2-40B4-BE49-F238E27FC236}">
                  <a16:creationId xmlns="" xmlns:a16="http://schemas.microsoft.com/office/drawing/2014/main" id="{9F1AE5CF-A456-4E62-9E1B-95E3EB1C6909}"/>
                </a:ext>
              </a:extLst>
            </p:cNvPr>
            <p:cNvSpPr>
              <a:spLocks/>
            </p:cNvSpPr>
            <p:nvPr/>
          </p:nvSpPr>
          <p:spPr>
            <a:xfrm>
              <a:off x="2972612" y="4273375"/>
              <a:ext cx="292493" cy="388019"/>
            </a:xfrm>
            <a:custGeom>
              <a:avLst/>
              <a:gdLst/>
              <a:ahLst/>
              <a:cxnLst/>
              <a:rect l="l" t="t" r="r" b="b"/>
              <a:pathLst>
                <a:path w="2044268" h="3675920">
                  <a:moveTo>
                    <a:pt x="1849759" y="1844470"/>
                  </a:moveTo>
                  <a:cubicBezTo>
                    <a:pt x="1902285" y="1986097"/>
                    <a:pt x="1856232" y="2145419"/>
                    <a:pt x="1736244" y="2237180"/>
                  </a:cubicBezTo>
                  <a:cubicBezTo>
                    <a:pt x="1616256" y="2328941"/>
                    <a:pt x="1450434" y="2331652"/>
                    <a:pt x="1327511" y="2243861"/>
                  </a:cubicBezTo>
                  <a:cubicBezTo>
                    <a:pt x="1204588" y="2156070"/>
                    <a:pt x="1153353" y="1998338"/>
                    <a:pt x="1201222" y="1855070"/>
                  </a:cubicBezTo>
                  <a:close/>
                  <a:moveTo>
                    <a:pt x="472244" y="1811579"/>
                  </a:moveTo>
                  <a:lnTo>
                    <a:pt x="936104" y="1811579"/>
                  </a:lnTo>
                  <a:lnTo>
                    <a:pt x="936104" y="3084966"/>
                  </a:lnTo>
                  <a:lnTo>
                    <a:pt x="472244" y="3084966"/>
                  </a:lnTo>
                  <a:close/>
                  <a:moveTo>
                    <a:pt x="1055772" y="1382864"/>
                  </a:moveTo>
                  <a:lnTo>
                    <a:pt x="1182194" y="1400951"/>
                  </a:lnTo>
                  <a:lnTo>
                    <a:pt x="1140092" y="1976144"/>
                  </a:lnTo>
                  <a:lnTo>
                    <a:pt x="1141240" y="1976152"/>
                  </a:lnTo>
                  <a:cubicBezTo>
                    <a:pt x="1142160" y="2114088"/>
                    <a:pt x="1216927" y="2241891"/>
                    <a:pt x="1337039" y="2310849"/>
                  </a:cubicBezTo>
                  <a:cubicBezTo>
                    <a:pt x="1395846" y="2344611"/>
                    <a:pt x="1461087" y="2361721"/>
                    <a:pt x="1526190" y="2361677"/>
                  </a:cubicBezTo>
                  <a:cubicBezTo>
                    <a:pt x="1591293" y="2361720"/>
                    <a:pt x="1656534" y="2344611"/>
                    <a:pt x="1715341" y="2310849"/>
                  </a:cubicBezTo>
                  <a:cubicBezTo>
                    <a:pt x="1835453" y="2241891"/>
                    <a:pt x="1910221" y="2114088"/>
                    <a:pt x="1911140" y="1976152"/>
                  </a:cubicBezTo>
                  <a:lnTo>
                    <a:pt x="1912289" y="1976144"/>
                  </a:lnTo>
                  <a:lnTo>
                    <a:pt x="1870187" y="1400951"/>
                  </a:lnTo>
                  <a:lnTo>
                    <a:pt x="1996607" y="1382864"/>
                  </a:lnTo>
                  <a:lnTo>
                    <a:pt x="2043841" y="1975264"/>
                  </a:lnTo>
                  <a:lnTo>
                    <a:pt x="2044268" y="1980631"/>
                  </a:lnTo>
                  <a:lnTo>
                    <a:pt x="2032513" y="2078292"/>
                  </a:lnTo>
                  <a:cubicBezTo>
                    <a:pt x="2003256" y="2223457"/>
                    <a:pt x="1912046" y="2351246"/>
                    <a:pt x="1780540" y="2426745"/>
                  </a:cubicBezTo>
                  <a:cubicBezTo>
                    <a:pt x="1725784" y="2458182"/>
                    <a:pt x="1666892" y="2478916"/>
                    <a:pt x="1606676" y="2488123"/>
                  </a:cubicBezTo>
                  <a:lnTo>
                    <a:pt x="1606676" y="3411706"/>
                  </a:lnTo>
                  <a:cubicBezTo>
                    <a:pt x="1824984" y="3421296"/>
                    <a:pt x="1991876" y="3476350"/>
                    <a:pt x="1991876" y="3542756"/>
                  </a:cubicBezTo>
                  <a:cubicBezTo>
                    <a:pt x="1991876" y="3616300"/>
                    <a:pt x="1787181" y="3675920"/>
                    <a:pt x="1534676" y="3675920"/>
                  </a:cubicBezTo>
                  <a:cubicBezTo>
                    <a:pt x="1282171" y="3675920"/>
                    <a:pt x="1077476" y="3616300"/>
                    <a:pt x="1077476" y="3542756"/>
                  </a:cubicBezTo>
                  <a:cubicBezTo>
                    <a:pt x="1077476" y="3476350"/>
                    <a:pt x="1244368" y="3421296"/>
                    <a:pt x="1462676" y="3411706"/>
                  </a:cubicBezTo>
                  <a:lnTo>
                    <a:pt x="1462676" y="2490951"/>
                  </a:lnTo>
                  <a:cubicBezTo>
                    <a:pt x="1396633" y="2482731"/>
                    <a:pt x="1331761" y="2461147"/>
                    <a:pt x="1271841" y="2426746"/>
                  </a:cubicBezTo>
                  <a:cubicBezTo>
                    <a:pt x="1140335" y="2351247"/>
                    <a:pt x="1049125" y="2223457"/>
                    <a:pt x="1019867" y="2078292"/>
                  </a:cubicBezTo>
                  <a:lnTo>
                    <a:pt x="1008112" y="1980631"/>
                  </a:lnTo>
                  <a:lnTo>
                    <a:pt x="1008540" y="1975264"/>
                  </a:lnTo>
                  <a:close/>
                  <a:moveTo>
                    <a:pt x="319275" y="795860"/>
                  </a:moveTo>
                  <a:lnTo>
                    <a:pt x="468052" y="795860"/>
                  </a:lnTo>
                  <a:lnTo>
                    <a:pt x="616829" y="795860"/>
                  </a:lnTo>
                  <a:cubicBezTo>
                    <a:pt x="626877" y="929839"/>
                    <a:pt x="606781" y="968357"/>
                    <a:pt x="702240" y="1117409"/>
                  </a:cubicBezTo>
                  <a:cubicBezTo>
                    <a:pt x="838130" y="1263926"/>
                    <a:pt x="933525" y="1350835"/>
                    <a:pt x="936104" y="1491940"/>
                  </a:cubicBezTo>
                  <a:lnTo>
                    <a:pt x="936104" y="1764197"/>
                  </a:lnTo>
                  <a:lnTo>
                    <a:pt x="432048" y="1764197"/>
                  </a:lnTo>
                  <a:lnTo>
                    <a:pt x="432048" y="3132349"/>
                  </a:lnTo>
                  <a:lnTo>
                    <a:pt x="936104" y="3132349"/>
                  </a:lnTo>
                  <a:lnTo>
                    <a:pt x="936104" y="3519900"/>
                  </a:lnTo>
                  <a:cubicBezTo>
                    <a:pt x="936104" y="3606067"/>
                    <a:pt x="866251" y="3675920"/>
                    <a:pt x="780084" y="3675920"/>
                  </a:cubicBezTo>
                  <a:lnTo>
                    <a:pt x="468052" y="3675920"/>
                  </a:lnTo>
                  <a:lnTo>
                    <a:pt x="156020" y="3675920"/>
                  </a:lnTo>
                  <a:cubicBezTo>
                    <a:pt x="69853" y="3675920"/>
                    <a:pt x="0" y="3606067"/>
                    <a:pt x="0" y="3519900"/>
                  </a:cubicBezTo>
                  <a:lnTo>
                    <a:pt x="0" y="1491940"/>
                  </a:lnTo>
                  <a:cubicBezTo>
                    <a:pt x="2579" y="1350835"/>
                    <a:pt x="97974" y="1263926"/>
                    <a:pt x="233864" y="1117409"/>
                  </a:cubicBezTo>
                  <a:cubicBezTo>
                    <a:pt x="329323" y="968357"/>
                    <a:pt x="309227" y="929839"/>
                    <a:pt x="319275" y="795860"/>
                  </a:cubicBezTo>
                  <a:close/>
                  <a:moveTo>
                    <a:pt x="319544" y="0"/>
                  </a:moveTo>
                  <a:lnTo>
                    <a:pt x="616561" y="0"/>
                  </a:lnTo>
                  <a:cubicBezTo>
                    <a:pt x="633132" y="0"/>
                    <a:pt x="646565" y="13433"/>
                    <a:pt x="646565" y="30004"/>
                  </a:cubicBezTo>
                  <a:lnTo>
                    <a:pt x="646565" y="150016"/>
                  </a:lnTo>
                  <a:cubicBezTo>
                    <a:pt x="646565" y="166587"/>
                    <a:pt x="633132" y="180020"/>
                    <a:pt x="616561" y="180020"/>
                  </a:cubicBezTo>
                  <a:lnTo>
                    <a:pt x="616829" y="180020"/>
                  </a:lnTo>
                  <a:lnTo>
                    <a:pt x="616829" y="756020"/>
                  </a:lnTo>
                  <a:lnTo>
                    <a:pt x="319275" y="756020"/>
                  </a:lnTo>
                  <a:lnTo>
                    <a:pt x="319275" y="180020"/>
                  </a:lnTo>
                  <a:lnTo>
                    <a:pt x="319544" y="180020"/>
                  </a:lnTo>
                  <a:cubicBezTo>
                    <a:pt x="302973" y="180020"/>
                    <a:pt x="289540" y="166587"/>
                    <a:pt x="289540" y="150016"/>
                  </a:cubicBezTo>
                  <a:lnTo>
                    <a:pt x="289540" y="30004"/>
                  </a:lnTo>
                  <a:cubicBezTo>
                    <a:pt x="289540" y="13433"/>
                    <a:pt x="302973" y="0"/>
                    <a:pt x="3195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9" name="Teardrop 15">
              <a:extLst>
                <a:ext uri="{FF2B5EF4-FFF2-40B4-BE49-F238E27FC236}">
                  <a16:creationId xmlns="" xmlns:a16="http://schemas.microsoft.com/office/drawing/2014/main" id="{641CBF1B-4A31-447C-9849-9A16F366D9BB}"/>
                </a:ext>
              </a:extLst>
            </p:cNvPr>
            <p:cNvSpPr>
              <a:spLocks noChangeAspect="1"/>
            </p:cNvSpPr>
            <p:nvPr/>
          </p:nvSpPr>
          <p:spPr>
            <a:xfrm rot="10138534">
              <a:off x="2544233" y="2863500"/>
              <a:ext cx="449989" cy="367051"/>
            </a:xfrm>
            <a:custGeom>
              <a:avLst/>
              <a:gdLst/>
              <a:ahLst/>
              <a:cxnLst/>
              <a:rect l="l" t="t" r="r" b="b"/>
              <a:pathLst>
                <a:path w="4184701" h="3958584">
                  <a:moveTo>
                    <a:pt x="1747091" y="518820"/>
                  </a:moveTo>
                  <a:cubicBezTo>
                    <a:pt x="1991765" y="434966"/>
                    <a:pt x="2252127" y="414339"/>
                    <a:pt x="2511919" y="467230"/>
                  </a:cubicBezTo>
                  <a:cubicBezTo>
                    <a:pt x="2762999" y="518347"/>
                    <a:pt x="2988112" y="632970"/>
                    <a:pt x="3177256" y="796863"/>
                  </a:cubicBezTo>
                  <a:cubicBezTo>
                    <a:pt x="3407997" y="811892"/>
                    <a:pt x="3558359" y="796150"/>
                    <a:pt x="3567776" y="747812"/>
                  </a:cubicBezTo>
                  <a:cubicBezTo>
                    <a:pt x="3585195" y="658406"/>
                    <a:pt x="3113835" y="491346"/>
                    <a:pt x="2514965" y="374672"/>
                  </a:cubicBezTo>
                  <a:cubicBezTo>
                    <a:pt x="1916096" y="257999"/>
                    <a:pt x="1416495" y="235893"/>
                    <a:pt x="1399077" y="325300"/>
                  </a:cubicBezTo>
                  <a:cubicBezTo>
                    <a:pt x="1389596" y="373964"/>
                    <a:pt x="1524927" y="445636"/>
                    <a:pt x="1747091" y="518820"/>
                  </a:cubicBezTo>
                  <a:close/>
                  <a:moveTo>
                    <a:pt x="3623548" y="2515472"/>
                  </a:moveTo>
                  <a:cubicBezTo>
                    <a:pt x="3716210" y="2065521"/>
                    <a:pt x="3565914" y="1638880"/>
                    <a:pt x="3341371" y="1321395"/>
                  </a:cubicBezTo>
                  <a:cubicBezTo>
                    <a:pt x="3431596" y="1689238"/>
                    <a:pt x="3530325" y="2058742"/>
                    <a:pt x="3417312" y="2404651"/>
                  </a:cubicBezTo>
                  <a:close/>
                  <a:moveTo>
                    <a:pt x="460289" y="1922553"/>
                  </a:moveTo>
                  <a:lnTo>
                    <a:pt x="471090" y="1923642"/>
                  </a:lnTo>
                  <a:cubicBezTo>
                    <a:pt x="551432" y="1659724"/>
                    <a:pt x="672313" y="1420911"/>
                    <a:pt x="822683" y="1215863"/>
                  </a:cubicBezTo>
                  <a:lnTo>
                    <a:pt x="532232" y="1215863"/>
                  </a:lnTo>
                  <a:cubicBezTo>
                    <a:pt x="335082" y="1215863"/>
                    <a:pt x="175260" y="1375684"/>
                    <a:pt x="175260" y="1572834"/>
                  </a:cubicBezTo>
                  <a:lnTo>
                    <a:pt x="175259" y="1572834"/>
                  </a:lnTo>
                  <a:cubicBezTo>
                    <a:pt x="175259" y="1745340"/>
                    <a:pt x="297623" y="1889266"/>
                    <a:pt x="460289" y="1922553"/>
                  </a:cubicBezTo>
                  <a:close/>
                  <a:moveTo>
                    <a:pt x="2059628" y="2765696"/>
                  </a:moveTo>
                  <a:lnTo>
                    <a:pt x="2321225" y="2811600"/>
                  </a:lnTo>
                  <a:cubicBezTo>
                    <a:pt x="2377562" y="2638693"/>
                    <a:pt x="2266237" y="2497865"/>
                    <a:pt x="2136064" y="2257473"/>
                  </a:cubicBezTo>
                  <a:cubicBezTo>
                    <a:pt x="2341942" y="2437884"/>
                    <a:pt x="2577613" y="2594022"/>
                    <a:pt x="2532550" y="2841953"/>
                  </a:cubicBezTo>
                  <a:cubicBezTo>
                    <a:pt x="3138690" y="2923471"/>
                    <a:pt x="3591636" y="2903038"/>
                    <a:pt x="3615687" y="2779586"/>
                  </a:cubicBezTo>
                  <a:cubicBezTo>
                    <a:pt x="3645674" y="2625671"/>
                    <a:pt x="2997620" y="2369906"/>
                    <a:pt x="2168217" y="2208319"/>
                  </a:cubicBezTo>
                  <a:cubicBezTo>
                    <a:pt x="1338815" y="2046733"/>
                    <a:pt x="642144" y="2040514"/>
                    <a:pt x="612157" y="2194429"/>
                  </a:cubicBezTo>
                  <a:cubicBezTo>
                    <a:pt x="584716" y="2335283"/>
                    <a:pt x="1125116" y="2561433"/>
                    <a:pt x="1852965" y="2721406"/>
                  </a:cubicBezTo>
                  <a:cubicBezTo>
                    <a:pt x="1986864" y="2533919"/>
                    <a:pt x="1882305" y="2417728"/>
                    <a:pt x="1755364" y="2183304"/>
                  </a:cubicBezTo>
                  <a:cubicBezTo>
                    <a:pt x="1948494" y="2352544"/>
                    <a:pt x="2174363" y="2495111"/>
                    <a:pt x="2034132" y="2760232"/>
                  </a:cubicBezTo>
                  <a:cubicBezTo>
                    <a:pt x="2042553" y="2762356"/>
                    <a:pt x="2051081" y="2764031"/>
                    <a:pt x="2059628" y="2765696"/>
                  </a:cubicBezTo>
                  <a:close/>
                  <a:moveTo>
                    <a:pt x="2190894" y="3958584"/>
                  </a:moveTo>
                  <a:cubicBezTo>
                    <a:pt x="1768295" y="3627782"/>
                    <a:pt x="1896695" y="3283026"/>
                    <a:pt x="2140623" y="3067523"/>
                  </a:cubicBezTo>
                  <a:cubicBezTo>
                    <a:pt x="2193320" y="3015715"/>
                    <a:pt x="2233849" y="2968611"/>
                    <a:pt x="2263357" y="2924193"/>
                  </a:cubicBezTo>
                  <a:cubicBezTo>
                    <a:pt x="2186267" y="2913353"/>
                    <a:pt x="2108037" y="2899464"/>
                    <a:pt x="2028791" y="2884025"/>
                  </a:cubicBezTo>
                  <a:lnTo>
                    <a:pt x="1961861" y="2869343"/>
                  </a:lnTo>
                  <a:cubicBezTo>
                    <a:pt x="1948180" y="2887432"/>
                    <a:pt x="1932565" y="2905632"/>
                    <a:pt x="1915415" y="2924359"/>
                  </a:cubicBezTo>
                  <a:cubicBezTo>
                    <a:pt x="1817852" y="3057880"/>
                    <a:pt x="1560103" y="3193899"/>
                    <a:pt x="1799272" y="3545553"/>
                  </a:cubicBezTo>
                  <a:cubicBezTo>
                    <a:pt x="1460854" y="3280647"/>
                    <a:pt x="1563677" y="3004566"/>
                    <a:pt x="1759014" y="2831992"/>
                  </a:cubicBezTo>
                  <a:lnTo>
                    <a:pt x="1764677" y="2826090"/>
                  </a:lnTo>
                  <a:cubicBezTo>
                    <a:pt x="982901" y="2644363"/>
                    <a:pt x="406649" y="2366625"/>
                    <a:pt x="412121" y="2165041"/>
                  </a:cubicBezTo>
                  <a:lnTo>
                    <a:pt x="408595" y="2164332"/>
                  </a:lnTo>
                  <a:lnTo>
                    <a:pt x="411905" y="2150927"/>
                  </a:lnTo>
                  <a:cubicBezTo>
                    <a:pt x="411404" y="2149617"/>
                    <a:pt x="411615" y="2148419"/>
                    <a:pt x="411848" y="2147224"/>
                  </a:cubicBezTo>
                  <a:lnTo>
                    <a:pt x="414179" y="2141711"/>
                  </a:lnTo>
                  <a:lnTo>
                    <a:pt x="426269" y="2094377"/>
                  </a:lnTo>
                  <a:cubicBezTo>
                    <a:pt x="425816" y="2094419"/>
                    <a:pt x="425390" y="2094332"/>
                    <a:pt x="424963" y="2094245"/>
                  </a:cubicBezTo>
                  <a:cubicBezTo>
                    <a:pt x="182437" y="2044617"/>
                    <a:pt x="1" y="1830030"/>
                    <a:pt x="0" y="1572833"/>
                  </a:cubicBezTo>
                  <a:lnTo>
                    <a:pt x="1" y="1572833"/>
                  </a:lnTo>
                  <a:cubicBezTo>
                    <a:pt x="1" y="1278893"/>
                    <a:pt x="238286" y="1040608"/>
                    <a:pt x="532226" y="1040608"/>
                  </a:cubicBezTo>
                  <a:lnTo>
                    <a:pt x="966936" y="1040608"/>
                  </a:lnTo>
                  <a:cubicBezTo>
                    <a:pt x="1123433" y="865626"/>
                    <a:pt x="1304254" y="723953"/>
                    <a:pt x="1499342" y="622082"/>
                  </a:cubicBezTo>
                  <a:cubicBezTo>
                    <a:pt x="1047629" y="466253"/>
                    <a:pt x="762789" y="292915"/>
                    <a:pt x="787934" y="163850"/>
                  </a:cubicBezTo>
                  <a:cubicBezTo>
                    <a:pt x="827501" y="-39241"/>
                    <a:pt x="1619623" y="-55804"/>
                    <a:pt x="2557190" y="126856"/>
                  </a:cubicBezTo>
                  <a:cubicBezTo>
                    <a:pt x="3494756" y="309515"/>
                    <a:pt x="4222729" y="622227"/>
                    <a:pt x="4183162" y="825318"/>
                  </a:cubicBezTo>
                  <a:cubicBezTo>
                    <a:pt x="4158267" y="953098"/>
                    <a:pt x="3835461" y="1007038"/>
                    <a:pt x="3365964" y="983851"/>
                  </a:cubicBezTo>
                  <a:cubicBezTo>
                    <a:pt x="3747047" y="1429972"/>
                    <a:pt x="3927961" y="2099812"/>
                    <a:pt x="3803926" y="2798722"/>
                  </a:cubicBezTo>
                  <a:cubicBezTo>
                    <a:pt x="3805119" y="2801970"/>
                    <a:pt x="3804666" y="2805049"/>
                    <a:pt x="3804070" y="2808106"/>
                  </a:cubicBezTo>
                  <a:lnTo>
                    <a:pt x="3801620" y="2813901"/>
                  </a:lnTo>
                  <a:cubicBezTo>
                    <a:pt x="3800848" y="2824321"/>
                    <a:pt x="3798919" y="2834550"/>
                    <a:pt x="3796925" y="2844784"/>
                  </a:cubicBezTo>
                  <a:lnTo>
                    <a:pt x="3789212" y="2843235"/>
                  </a:lnTo>
                  <a:cubicBezTo>
                    <a:pt x="3693045" y="3000715"/>
                    <a:pt x="3167676" y="3043207"/>
                    <a:pt x="2495214" y="2957076"/>
                  </a:cubicBezTo>
                  <a:cubicBezTo>
                    <a:pt x="2463609" y="3025452"/>
                    <a:pt x="2411786" y="3100029"/>
                    <a:pt x="2335929" y="3182867"/>
                  </a:cubicBezTo>
                  <a:cubicBezTo>
                    <a:pt x="2214096" y="3349602"/>
                    <a:pt x="1892232" y="3519455"/>
                    <a:pt x="2190894" y="39585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66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3521719" y="3564913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2105988" y="3127741"/>
            <a:ext cx="488150" cy="322724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090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" b="1808"/>
          <a:stretch>
            <a:fillRect/>
          </a:stretch>
        </p:blipFill>
        <p:spPr>
          <a:xfrm>
            <a:off x="354977" y="330195"/>
            <a:ext cx="2879725" cy="4679950"/>
          </a:xfrm>
          <a:prstGeom prst="rect">
            <a:avLst/>
          </a:prstGeom>
        </p:spPr>
      </p:pic>
      <p:sp>
        <p:nvSpPr>
          <p:cNvPr id="55" name="Rounded Rectangle 2">
            <a:extLst>
              <a:ext uri="{FF2B5EF4-FFF2-40B4-BE49-F238E27FC236}">
                <a16:creationId xmlns="" xmlns:a16="http://schemas.microsoft.com/office/drawing/2014/main" id="{1EEAA69A-065D-4A5B-990F-EB171CB51D6A}"/>
              </a:ext>
            </a:extLst>
          </p:cNvPr>
          <p:cNvSpPr/>
          <p:nvPr/>
        </p:nvSpPr>
        <p:spPr>
          <a:xfrm rot="5400000">
            <a:off x="6971824" y="2127052"/>
            <a:ext cx="1379468" cy="1372660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Rounded Rectangle 2">
            <a:extLst>
              <a:ext uri="{FF2B5EF4-FFF2-40B4-BE49-F238E27FC236}">
                <a16:creationId xmlns="" xmlns:a16="http://schemas.microsoft.com/office/drawing/2014/main" id="{DBF6444B-03B7-4036-8396-01EADF295DC4}"/>
              </a:ext>
            </a:extLst>
          </p:cNvPr>
          <p:cNvSpPr/>
          <p:nvPr/>
        </p:nvSpPr>
        <p:spPr>
          <a:xfrm rot="16200000">
            <a:off x="3939418" y="2799078"/>
            <a:ext cx="1379468" cy="1372660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7" name="Group 7">
            <a:extLst>
              <a:ext uri="{FF2B5EF4-FFF2-40B4-BE49-F238E27FC236}">
                <a16:creationId xmlns="" xmlns:a16="http://schemas.microsoft.com/office/drawing/2014/main" id="{D736208A-BE63-4617-BD65-EB9A7AE8840A}"/>
              </a:ext>
            </a:extLst>
          </p:cNvPr>
          <p:cNvGrpSpPr/>
          <p:nvPr/>
        </p:nvGrpSpPr>
        <p:grpSpPr>
          <a:xfrm>
            <a:off x="3824089" y="4926063"/>
            <a:ext cx="4060145" cy="1131223"/>
            <a:chOff x="539552" y="2708920"/>
            <a:chExt cx="1872208" cy="1131223"/>
          </a:xfrm>
        </p:grpSpPr>
        <p:sp>
          <p:nvSpPr>
            <p:cNvPr id="58" name="Rounded Rectangle 23">
              <a:extLst>
                <a:ext uri="{FF2B5EF4-FFF2-40B4-BE49-F238E27FC236}">
                  <a16:creationId xmlns="" xmlns:a16="http://schemas.microsoft.com/office/drawing/2014/main" id="{FDB1FCFE-4AF6-4A28-B0A3-1A9948BCFE9E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BA5DA62A-9402-4A47-B418-A2EB6B8B2442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На главной странице мы решили разместить только кнопку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Меню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фото коктейля и универсальный слайдер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BBB9803B-13EC-45D7-BBAD-35668FFD5326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rgbClr val="9900EE"/>
                  </a:solidFill>
                  <a:cs typeface="Arial" pitchFamily="34" charset="0"/>
                </a:rPr>
                <a:t>Представление коктейля</a:t>
              </a:r>
              <a:endParaRPr lang="ko-KR" altLang="en-US" sz="1400" b="1" dirty="0">
                <a:solidFill>
                  <a:srgbClr val="9900EE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11">
            <a:extLst>
              <a:ext uri="{FF2B5EF4-FFF2-40B4-BE49-F238E27FC236}">
                <a16:creationId xmlns="" xmlns:a16="http://schemas.microsoft.com/office/drawing/2014/main" id="{51849F75-601D-412F-8962-C125373C19E6}"/>
              </a:ext>
            </a:extLst>
          </p:cNvPr>
          <p:cNvGrpSpPr/>
          <p:nvPr/>
        </p:nvGrpSpPr>
        <p:grpSpPr>
          <a:xfrm>
            <a:off x="4729676" y="647719"/>
            <a:ext cx="4035951" cy="946557"/>
            <a:chOff x="539552" y="2708920"/>
            <a:chExt cx="1872208" cy="946557"/>
          </a:xfrm>
        </p:grpSpPr>
        <p:sp>
          <p:nvSpPr>
            <p:cNvPr id="62" name="Rounded Rectangle 28">
              <a:extLst>
                <a:ext uri="{FF2B5EF4-FFF2-40B4-BE49-F238E27FC236}">
                  <a16:creationId xmlns="" xmlns:a16="http://schemas.microsoft.com/office/drawing/2014/main" id="{6C31DCA7-B15F-4342-8E68-EDE8649CAF6C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05030A7-6504-4B46-A7F8-F7572DB06ECD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Представляет собой быструю строку навигации по приложению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3430D513-B25C-455F-9824-150D6F3D3641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rgbClr val="9900EE"/>
                  </a:solidFill>
                  <a:cs typeface="Arial" pitchFamily="34" charset="0"/>
                </a:rPr>
                <a:t>Меню </a:t>
              </a:r>
              <a:endParaRPr lang="ko-KR" altLang="en-US" sz="1400" b="1" dirty="0">
                <a:solidFill>
                  <a:srgbClr val="9900EE"/>
                </a:solidFill>
                <a:cs typeface="Arial" pitchFamily="34" charset="0"/>
              </a:endParaRPr>
            </a:p>
          </p:txBody>
        </p:sp>
      </p:grpSp>
      <p:pic>
        <p:nvPicPr>
          <p:cNvPr id="65" name="Рисунок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" b="1342"/>
          <a:stretch>
            <a:fillRect/>
          </a:stretch>
        </p:blipFill>
        <p:spPr>
          <a:xfrm>
            <a:off x="9056008" y="1965434"/>
            <a:ext cx="2880000" cy="468000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0324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Скругленный прямоугольник 41"/>
          <p:cNvSpPr/>
          <p:nvPr/>
        </p:nvSpPr>
        <p:spPr>
          <a:xfrm>
            <a:off x="6421272" y="4659891"/>
            <a:ext cx="5156159" cy="21664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F0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876498C-BC81-4F35-8321-261269C05DAC}"/>
              </a:ext>
            </a:extLst>
          </p:cNvPr>
          <p:cNvSpPr txBox="1"/>
          <p:nvPr/>
        </p:nvSpPr>
        <p:spPr>
          <a:xfrm>
            <a:off x="6913535" y="5431159"/>
            <a:ext cx="4171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Страница коктейля содержит подробную информацию о нем: список тегов, описание, состав, список приспособлений, рецепт.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Рисунок 32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b="1503"/>
          <a:stretch/>
        </p:blipFill>
        <p:spPr>
          <a:xfrm>
            <a:off x="7559488" y="55626"/>
            <a:ext cx="2879725" cy="4584700"/>
          </a:xfrm>
          <a:prstGeom prst="rect">
            <a:avLst/>
          </a:prstGeom>
          <a:ln w="38100">
            <a:solidFill>
              <a:srgbClr val="EF0074"/>
            </a:solidFill>
          </a:ln>
        </p:spPr>
      </p:pic>
      <p:sp>
        <p:nvSpPr>
          <p:cNvPr id="22" name="Скругленный прямоугольник 21"/>
          <p:cNvSpPr/>
          <p:nvPr/>
        </p:nvSpPr>
        <p:spPr>
          <a:xfrm>
            <a:off x="435971" y="4691510"/>
            <a:ext cx="5156159" cy="21664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90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" b="1116"/>
          <a:stretch>
            <a:fillRect/>
          </a:stretch>
        </p:blipFill>
        <p:spPr>
          <a:xfrm>
            <a:off x="1607408" y="55626"/>
            <a:ext cx="2813283" cy="4604265"/>
          </a:xfrm>
          <a:prstGeom prst="rect">
            <a:avLst/>
          </a:prstGeom>
          <a:ln w="38100">
            <a:solidFill>
              <a:srgbClr val="9900EE"/>
            </a:solidFill>
          </a:ln>
        </p:spPr>
      </p:pic>
      <p:grpSp>
        <p:nvGrpSpPr>
          <p:cNvPr id="24" name="Группа 23"/>
          <p:cNvGrpSpPr/>
          <p:nvPr/>
        </p:nvGrpSpPr>
        <p:grpSpPr>
          <a:xfrm>
            <a:off x="826272" y="4780020"/>
            <a:ext cx="4594710" cy="1389803"/>
            <a:chOff x="160440" y="473207"/>
            <a:chExt cx="4594710" cy="138980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54D8076-135D-477B-B878-E9E439288DAA}"/>
                </a:ext>
              </a:extLst>
            </p:cNvPr>
            <p:cNvSpPr txBox="1"/>
            <p:nvPr/>
          </p:nvSpPr>
          <p:spPr>
            <a:xfrm>
              <a:off x="1201854" y="473207"/>
              <a:ext cx="2292726" cy="562630"/>
            </a:xfrm>
            <a:prstGeom prst="roundRect">
              <a:avLst>
                <a:gd name="adj" fmla="val 50000"/>
              </a:avLst>
            </a:prstGeom>
            <a:solidFill>
              <a:srgbClr val="9900E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20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Избранное</a:t>
              </a:r>
              <a:endParaRPr lang="ko-KR" altLang="en-US" sz="20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7876498C-BC81-4F35-8321-261269C05DAC}"/>
                </a:ext>
              </a:extLst>
            </p:cNvPr>
            <p:cNvSpPr txBox="1"/>
            <p:nvPr/>
          </p:nvSpPr>
          <p:spPr>
            <a:xfrm>
              <a:off x="160440" y="1124346"/>
              <a:ext cx="45947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dirty="0">
                  <a:solidFill>
                    <a:srgbClr val="9900EE"/>
                  </a:solidFill>
                </a:rPr>
                <a:t>Графа </a:t>
              </a:r>
              <a:r>
                <a:rPr lang="en-US" altLang="ko-KR" sz="1400" dirty="0">
                  <a:solidFill>
                    <a:srgbClr val="9900EE"/>
                  </a:solidFill>
                </a:rPr>
                <a:t>“</a:t>
              </a:r>
              <a:r>
                <a:rPr lang="ru-RU" altLang="ko-KR" sz="1400" dirty="0">
                  <a:solidFill>
                    <a:srgbClr val="9900EE"/>
                  </a:solidFill>
                </a:rPr>
                <a:t>Избранное</a:t>
              </a:r>
              <a:r>
                <a:rPr lang="en-US" altLang="ko-KR" sz="1400" dirty="0">
                  <a:solidFill>
                    <a:srgbClr val="9900EE"/>
                  </a:solidFill>
                </a:rPr>
                <a:t>”</a:t>
              </a:r>
              <a:r>
                <a:rPr lang="ru-RU" altLang="ko-KR" sz="1400" dirty="0">
                  <a:solidFill>
                    <a:srgbClr val="9900EE"/>
                  </a:solidFill>
                </a:rPr>
                <a:t> позволяет вам создать свою собственную подборку из коктейлей, нажав на соответствующую кнопку на странице коктейля </a:t>
              </a:r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54D8076-135D-477B-B878-E9E439288DAA}"/>
              </a:ext>
            </a:extLst>
          </p:cNvPr>
          <p:cNvSpPr txBox="1"/>
          <p:nvPr/>
        </p:nvSpPr>
        <p:spPr>
          <a:xfrm>
            <a:off x="7852987" y="4764210"/>
            <a:ext cx="2292726" cy="562630"/>
          </a:xfrm>
          <a:prstGeom prst="roundRect">
            <a:avLst>
              <a:gd name="adj" fmla="val 50000"/>
            </a:avLst>
          </a:prstGeom>
          <a:solidFill>
            <a:srgbClr val="EF0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Коктейль</a:t>
            </a:r>
            <a:endParaRPr lang="ko-KR" altLang="en-US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C38FCC57-E9DD-49B0-965C-15FFBBB75B53}"/>
              </a:ext>
            </a:extLst>
          </p:cNvPr>
          <p:cNvSpPr txBox="1">
            <a:spLocks/>
          </p:cNvSpPr>
          <p:nvPr/>
        </p:nvSpPr>
        <p:spPr>
          <a:xfrm>
            <a:off x="646351" y="961256"/>
            <a:ext cx="3838939" cy="142999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ru-RU" altLang="ko-KR" sz="44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Время для презентаций</a:t>
            </a:r>
            <a:endParaRPr lang="en-US" altLang="ko-KR" sz="4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BAC9F8B-C4B1-437F-AD01-D3FFB1328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580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0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83" y="94592"/>
            <a:ext cx="3113689" cy="3113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709" y="601136"/>
            <a:ext cx="63902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Проект: </a:t>
            </a:r>
            <a:r>
              <a:rPr lang="en-US" sz="2800" dirty="0" smtClean="0">
                <a:hlinkClick r:id="rId3"/>
              </a:rPr>
              <a:t>github.com/</a:t>
            </a:r>
            <a:r>
              <a:rPr lang="en-US" sz="2800" dirty="0" err="1" smtClean="0">
                <a:hlinkClick r:id="rId3"/>
              </a:rPr>
              <a:t>LazuRR</a:t>
            </a:r>
            <a:r>
              <a:rPr lang="en-US" sz="2800" dirty="0" smtClean="0">
                <a:hlinkClick r:id="rId3"/>
              </a:rPr>
              <a:t>/TIPSY</a:t>
            </a:r>
            <a:endParaRPr lang="ru-RU" sz="2800" dirty="0"/>
          </a:p>
          <a:p>
            <a:endParaRPr lang="ru-RU" sz="2800" dirty="0" smtClean="0"/>
          </a:p>
          <a:p>
            <a:r>
              <a:rPr lang="ru-RU" sz="3200" dirty="0" smtClean="0"/>
              <a:t>Макар</a:t>
            </a:r>
            <a:r>
              <a:rPr lang="ru-RU" sz="2800" dirty="0" smtClean="0"/>
              <a:t>: </a:t>
            </a:r>
            <a:r>
              <a:rPr lang="en-US" sz="2800" dirty="0" smtClean="0">
                <a:hlinkClick r:id="rId4"/>
              </a:rPr>
              <a:t>github.com/</a:t>
            </a:r>
            <a:r>
              <a:rPr lang="en-US" sz="2800" dirty="0" err="1" smtClean="0">
                <a:hlinkClick r:id="rId4"/>
              </a:rPr>
              <a:t>LazuRR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Максим: </a:t>
            </a:r>
            <a:r>
              <a:rPr lang="en-US" sz="2800" dirty="0" smtClean="0">
                <a:hlinkClick r:id="rId5"/>
              </a:rPr>
              <a:t>github.com/</a:t>
            </a:r>
            <a:r>
              <a:rPr lang="en-US" sz="2800" dirty="0" err="1" smtClean="0">
                <a:hlinkClick r:id="rId5"/>
              </a:rPr>
              <a:t>Skuuukaaa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Пётр:</a:t>
            </a:r>
            <a:r>
              <a:rPr lang="en-US" sz="2800" dirty="0" smtClean="0"/>
              <a:t> </a:t>
            </a:r>
            <a:r>
              <a:rPr lang="en-US" sz="2800" dirty="0" smtClean="0">
                <a:hlinkClick r:id="rId6"/>
              </a:rPr>
              <a:t>github.com/</a:t>
            </a:r>
            <a:r>
              <a:rPr lang="en-US" sz="2800" dirty="0" err="1" smtClean="0">
                <a:hlinkClick r:id="rId6"/>
              </a:rPr>
              <a:t>PeterZhukovetc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Влад: </a:t>
            </a:r>
            <a:r>
              <a:rPr lang="en-US" sz="2800" dirty="0" smtClean="0">
                <a:hlinkClick r:id="rId7"/>
              </a:rPr>
              <a:t>github.com/</a:t>
            </a:r>
            <a:r>
              <a:rPr lang="en-US" sz="2800" dirty="0" err="1" smtClean="0">
                <a:hlinkClick r:id="rId7"/>
              </a:rPr>
              <a:t>ProRitsaTel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Никита: </a:t>
            </a:r>
            <a:r>
              <a:rPr lang="en-US" sz="2800" dirty="0" smtClean="0">
                <a:hlinkClick r:id="rId8"/>
              </a:rPr>
              <a:t>github.com/</a:t>
            </a:r>
            <a:r>
              <a:rPr lang="en-US" sz="2800" dirty="0" err="1" smtClean="0">
                <a:hlinkClick r:id="rId8"/>
              </a:rPr>
              <a:t>NWarragal</a:t>
            </a:r>
            <a:endParaRPr lang="ru-RU" sz="2800" dirty="0"/>
          </a:p>
        </p:txBody>
      </p:sp>
      <p:sp>
        <p:nvSpPr>
          <p:cNvPr id="7" name="Trapezoid 18">
            <a:extLst>
              <a:ext uri="{FF2B5EF4-FFF2-40B4-BE49-F238E27FC236}">
                <a16:creationId xmlns="" xmlns:a16="http://schemas.microsoft.com/office/drawing/2014/main" id="{6079AE00-FE71-4745-8366-EBDFE2B46930}"/>
              </a:ext>
            </a:extLst>
          </p:cNvPr>
          <p:cNvSpPr/>
          <p:nvPr/>
        </p:nvSpPr>
        <p:spPr>
          <a:xfrm rot="10800000">
            <a:off x="210204" y="126406"/>
            <a:ext cx="11796363" cy="6642255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 w="571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46FD463-0E12-4DED-BE0E-A4CE44E4CAAB}"/>
              </a:ext>
            </a:extLst>
          </p:cNvPr>
          <p:cNvGrpSpPr/>
          <p:nvPr/>
        </p:nvGrpSpPr>
        <p:grpSpPr>
          <a:xfrm>
            <a:off x="3692430" y="353972"/>
            <a:ext cx="7642824" cy="6158071"/>
            <a:chOff x="3466274" y="341940"/>
            <a:chExt cx="7760691" cy="6158071"/>
          </a:xfrm>
        </p:grpSpPr>
        <p:sp>
          <p:nvSpPr>
            <p:cNvPr id="30" name="Graphic 27">
              <a:extLst>
                <a:ext uri="{FF2B5EF4-FFF2-40B4-BE49-F238E27FC236}">
                  <a16:creationId xmlns="" xmlns:a16="http://schemas.microsoft.com/office/drawing/2014/main" id="{96980BE3-5465-4CF7-8B6A-5C0B09A13B3B}"/>
                </a:ext>
              </a:extLst>
            </p:cNvPr>
            <p:cNvSpPr/>
            <p:nvPr/>
          </p:nvSpPr>
          <p:spPr>
            <a:xfrm rot="318870">
              <a:off x="3466274" y="341940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noFill/>
            <a:ln w="60325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7">
              <a:extLst>
                <a:ext uri="{FF2B5EF4-FFF2-40B4-BE49-F238E27FC236}">
                  <a16:creationId xmlns="" xmlns:a16="http://schemas.microsoft.com/office/drawing/2014/main" id="{E9120168-26FE-473D-9234-D8F450AEF3CD}"/>
                </a:ext>
              </a:extLst>
            </p:cNvPr>
            <p:cNvSpPr/>
            <p:nvPr/>
          </p:nvSpPr>
          <p:spPr>
            <a:xfrm>
              <a:off x="3470286" y="357988"/>
              <a:ext cx="7756679" cy="6142023"/>
            </a:xfrm>
            <a:custGeom>
              <a:avLst/>
              <a:gdLst>
                <a:gd name="connsiteX0" fmla="*/ 2745517 w 4667250"/>
                <a:gd name="connsiteY0" fmla="*/ 3618341 h 3695700"/>
                <a:gd name="connsiteX1" fmla="*/ 4021867 w 4667250"/>
                <a:gd name="connsiteY1" fmla="*/ 3675491 h 3695700"/>
                <a:gd name="connsiteX2" fmla="*/ 4602892 w 4667250"/>
                <a:gd name="connsiteY2" fmla="*/ 3304016 h 3695700"/>
                <a:gd name="connsiteX3" fmla="*/ 4626704 w 4667250"/>
                <a:gd name="connsiteY3" fmla="*/ 2635360 h 3695700"/>
                <a:gd name="connsiteX4" fmla="*/ 4580985 w 4667250"/>
                <a:gd name="connsiteY4" fmla="*/ 1609518 h 3695700"/>
                <a:gd name="connsiteX5" fmla="*/ 4288567 w 4667250"/>
                <a:gd name="connsiteY5" fmla="*/ 101710 h 3695700"/>
                <a:gd name="connsiteX6" fmla="*/ 2859817 w 4667250"/>
                <a:gd name="connsiteY6" fmla="*/ 115998 h 3695700"/>
                <a:gd name="connsiteX7" fmla="*/ 1664429 w 4667250"/>
                <a:gd name="connsiteY7" fmla="*/ 48370 h 3695700"/>
                <a:gd name="connsiteX8" fmla="*/ 97567 w 4667250"/>
                <a:gd name="connsiteY8" fmla="*/ 548433 h 3695700"/>
                <a:gd name="connsiteX9" fmla="*/ 97567 w 4667250"/>
                <a:gd name="connsiteY9" fmla="*/ 1379965 h 3695700"/>
                <a:gd name="connsiteX10" fmla="*/ 95662 w 4667250"/>
                <a:gd name="connsiteY10" fmla="*/ 2250551 h 3695700"/>
                <a:gd name="connsiteX11" fmla="*/ 539527 w 4667250"/>
                <a:gd name="connsiteY11" fmla="*/ 3576431 h 3695700"/>
                <a:gd name="connsiteX12" fmla="*/ 1431067 w 4667250"/>
                <a:gd name="connsiteY12" fmla="*/ 3685016 h 3695700"/>
                <a:gd name="connsiteX13" fmla="*/ 2745517 w 4667250"/>
                <a:gd name="connsiteY13" fmla="*/ 3618341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50" h="3695700">
                  <a:moveTo>
                    <a:pt x="2745517" y="3618341"/>
                  </a:moveTo>
                  <a:cubicBezTo>
                    <a:pt x="3250342" y="3704066"/>
                    <a:pt x="3746594" y="3705018"/>
                    <a:pt x="4021867" y="3675491"/>
                  </a:cubicBezTo>
                  <a:cubicBezTo>
                    <a:pt x="4288567" y="3646916"/>
                    <a:pt x="4450492" y="3570716"/>
                    <a:pt x="4602892" y="3304016"/>
                  </a:cubicBezTo>
                  <a:cubicBezTo>
                    <a:pt x="4707667" y="3121135"/>
                    <a:pt x="4653374" y="2839195"/>
                    <a:pt x="4626704" y="2635360"/>
                  </a:cubicBezTo>
                  <a:cubicBezTo>
                    <a:pt x="4577174" y="2266743"/>
                    <a:pt x="4542885" y="1976230"/>
                    <a:pt x="4580985" y="1609518"/>
                  </a:cubicBezTo>
                  <a:cubicBezTo>
                    <a:pt x="4628610" y="1142793"/>
                    <a:pt x="4827682" y="377935"/>
                    <a:pt x="4288567" y="101710"/>
                  </a:cubicBezTo>
                  <a:cubicBezTo>
                    <a:pt x="3990434" y="-51642"/>
                    <a:pt x="3164617" y="67420"/>
                    <a:pt x="2859817" y="115998"/>
                  </a:cubicBezTo>
                  <a:cubicBezTo>
                    <a:pt x="2448337" y="180768"/>
                    <a:pt x="2062574" y="108378"/>
                    <a:pt x="1664429" y="48370"/>
                  </a:cubicBezTo>
                  <a:cubicBezTo>
                    <a:pt x="954817" y="-58310"/>
                    <a:pt x="346169" y="19795"/>
                    <a:pt x="97567" y="548433"/>
                  </a:cubicBezTo>
                  <a:cubicBezTo>
                    <a:pt x="-38641" y="838945"/>
                    <a:pt x="51847" y="1075165"/>
                    <a:pt x="97567" y="1379965"/>
                  </a:cubicBezTo>
                  <a:cubicBezTo>
                    <a:pt x="145192" y="1694290"/>
                    <a:pt x="145192" y="1989565"/>
                    <a:pt x="95662" y="2250551"/>
                  </a:cubicBezTo>
                  <a:cubicBezTo>
                    <a:pt x="-11018" y="2811573"/>
                    <a:pt x="-150083" y="3418316"/>
                    <a:pt x="539527" y="3576431"/>
                  </a:cubicBezTo>
                  <a:cubicBezTo>
                    <a:pt x="822419" y="3641201"/>
                    <a:pt x="1141507" y="3683110"/>
                    <a:pt x="1431067" y="3685016"/>
                  </a:cubicBezTo>
                  <a:cubicBezTo>
                    <a:pt x="1746344" y="3686920"/>
                    <a:pt x="2193067" y="3524995"/>
                    <a:pt x="2745517" y="36183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E068DFA-BF26-4E8D-9A91-5EB5416AABA0}"/>
              </a:ext>
            </a:extLst>
          </p:cNvPr>
          <p:cNvGrpSpPr/>
          <p:nvPr/>
        </p:nvGrpSpPr>
        <p:grpSpPr>
          <a:xfrm rot="10800000">
            <a:off x="3613787" y="5997193"/>
            <a:ext cx="599324" cy="448300"/>
            <a:chOff x="8512592" y="1202677"/>
            <a:chExt cx="872030" cy="652286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62C7ABB-9B97-4CFD-B1DC-97069247E86C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B8FAD682-79A9-4DD8-A098-D11A63AC7C18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E2B7F9A-9293-4F1C-A092-167CFD226023}"/>
              </a:ext>
            </a:extLst>
          </p:cNvPr>
          <p:cNvGrpSpPr/>
          <p:nvPr/>
        </p:nvGrpSpPr>
        <p:grpSpPr>
          <a:xfrm>
            <a:off x="10675336" y="341373"/>
            <a:ext cx="599324" cy="448300"/>
            <a:chOff x="8512592" y="1202677"/>
            <a:chExt cx="872030" cy="652286"/>
          </a:xfrm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2852459-ABC2-4CA2-9D59-A2AA832200DD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94F99940-5E76-4BC2-98B4-2BEBB677F0CF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2944" y="917861"/>
            <a:ext cx="32610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TIPSY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0AAA164-8D70-4ABA-9D97-5162FC5CEF25}"/>
              </a:ext>
            </a:extLst>
          </p:cNvPr>
          <p:cNvGrpSpPr/>
          <p:nvPr/>
        </p:nvGrpSpPr>
        <p:grpSpPr>
          <a:xfrm>
            <a:off x="4493262" y="1184830"/>
            <a:ext cx="5572001" cy="777510"/>
            <a:chOff x="6102442" y="1483456"/>
            <a:chExt cx="5572001" cy="777510"/>
          </a:xfrm>
        </p:grpSpPr>
        <p:sp>
          <p:nvSpPr>
            <p:cNvPr id="9" name="TextBox 8"/>
            <p:cNvSpPr txBox="1"/>
            <p:nvPr/>
          </p:nvSpPr>
          <p:spPr>
            <a:xfrm>
              <a:off x="7012603" y="1639841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u-RU" altLang="ko-KR" sz="2700" b="1" dirty="0" smtClean="0">
                  <a:cs typeface="Arial" pitchFamily="34" charset="0"/>
                </a:rPr>
                <a:t>Кто мы?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01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500682AE-A4A0-4270-AE66-087117F5C51C}"/>
              </a:ext>
            </a:extLst>
          </p:cNvPr>
          <p:cNvSpPr/>
          <p:nvPr/>
        </p:nvSpPr>
        <p:spPr>
          <a:xfrm>
            <a:off x="3365857" y="412507"/>
            <a:ext cx="550184" cy="641880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3477F5EB-1126-4512-8F28-20F7D0E8B564}"/>
              </a:ext>
            </a:extLst>
          </p:cNvPr>
          <p:cNvGrpSpPr/>
          <p:nvPr/>
        </p:nvGrpSpPr>
        <p:grpSpPr>
          <a:xfrm>
            <a:off x="11166551" y="5847926"/>
            <a:ext cx="864928" cy="788837"/>
            <a:chOff x="10305635" y="3839796"/>
            <a:chExt cx="722004" cy="658486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E30DFC98-67A0-4ED4-BB35-D0D1C11F2703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10A72930-D526-469C-B996-287B01BA6249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C9F4142-822B-4F68-AC6F-F414E3F7CA2D}"/>
              </a:ext>
            </a:extLst>
          </p:cNvPr>
          <p:cNvGrpSpPr/>
          <p:nvPr/>
        </p:nvGrpSpPr>
        <p:grpSpPr>
          <a:xfrm>
            <a:off x="4501278" y="2323822"/>
            <a:ext cx="5563985" cy="777510"/>
            <a:chOff x="6102442" y="1483456"/>
            <a:chExt cx="5563985" cy="777510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EC6D881C-70FF-4C4E-AC6D-D4A317B9340A}"/>
                </a:ext>
              </a:extLst>
            </p:cNvPr>
            <p:cNvSpPr txBox="1"/>
            <p:nvPr/>
          </p:nvSpPr>
          <p:spPr>
            <a:xfrm>
              <a:off x="7004587" y="1623649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u-RU" altLang="ko-KR" sz="2700" b="1" dirty="0" smtClean="0">
                  <a:cs typeface="Arial" pitchFamily="34" charset="0"/>
                </a:rPr>
                <a:t>О чем наше приложение?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1DA3248B-3D1A-495D-A0B2-BE6CABC427F6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02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7C06B573-7716-476E-B7AF-933419F6A02F}"/>
              </a:ext>
            </a:extLst>
          </p:cNvPr>
          <p:cNvGrpSpPr/>
          <p:nvPr/>
        </p:nvGrpSpPr>
        <p:grpSpPr>
          <a:xfrm>
            <a:off x="4509294" y="3382574"/>
            <a:ext cx="6597873" cy="923330"/>
            <a:chOff x="6102442" y="1403216"/>
            <a:chExt cx="6597873" cy="923330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14FC0E2-E0E8-4BF3-AA3E-45AFCDA3071F}"/>
                </a:ext>
              </a:extLst>
            </p:cNvPr>
            <p:cNvSpPr txBox="1"/>
            <p:nvPr/>
          </p:nvSpPr>
          <p:spPr>
            <a:xfrm>
              <a:off x="6996571" y="1403216"/>
              <a:ext cx="5703744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u-RU" altLang="ko-KR" sz="2700" b="1" dirty="0" smtClean="0">
                  <a:cs typeface="Arial" pitchFamily="34" charset="0"/>
                </a:rPr>
                <a:t>Концепция и принципы работы.</a:t>
              </a:r>
            </a:p>
            <a:p>
              <a:r>
                <a:rPr lang="ru-RU" altLang="ko-KR" sz="2700" b="1" dirty="0" smtClean="0">
                  <a:cs typeface="Arial" pitchFamily="34" charset="0"/>
                </a:rPr>
                <a:t>Демонстрация.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7C2CC240-6D38-49B7-ABC4-A0E26ECD626C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03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8581ED4A-C1EB-42CF-A63C-2F045BC790DF}"/>
              </a:ext>
            </a:extLst>
          </p:cNvPr>
          <p:cNvGrpSpPr/>
          <p:nvPr/>
        </p:nvGrpSpPr>
        <p:grpSpPr>
          <a:xfrm>
            <a:off x="4517310" y="4601806"/>
            <a:ext cx="5547953" cy="777510"/>
            <a:chOff x="6102442" y="1483456"/>
            <a:chExt cx="5547953" cy="777510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113288A8-7817-4E67-8712-9F374423631F}"/>
                </a:ext>
              </a:extLst>
            </p:cNvPr>
            <p:cNvSpPr txBox="1"/>
            <p:nvPr/>
          </p:nvSpPr>
          <p:spPr>
            <a:xfrm>
              <a:off x="6988555" y="1623649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ru-RU" altLang="ko-KR" sz="2700" b="1" dirty="0" smtClean="0">
                  <a:cs typeface="Arial" pitchFamily="34" charset="0"/>
                </a:rPr>
                <a:t>Обсуждение и вопросы.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E5BCCD7B-5F90-4312-8AFE-DD8687B0D5A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04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AFEB2393-DC85-4A83-A66E-FBE9B7A338A9}"/>
              </a:ext>
            </a:extLst>
          </p:cNvPr>
          <p:cNvGrpSpPr/>
          <p:nvPr/>
        </p:nvGrpSpPr>
        <p:grpSpPr>
          <a:xfrm>
            <a:off x="2778476" y="983600"/>
            <a:ext cx="6469869" cy="5036664"/>
            <a:chOff x="2850668" y="983600"/>
            <a:chExt cx="6469869" cy="503666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BDE9DF4-FB5B-43F3-8A17-6C2549D072E8}"/>
                </a:ext>
              </a:extLst>
            </p:cNvPr>
            <p:cNvSpPr/>
            <p:nvPr/>
          </p:nvSpPr>
          <p:spPr>
            <a:xfrm flipH="1">
              <a:off x="3251088" y="1127983"/>
              <a:ext cx="5918025" cy="4892281"/>
            </a:xfrm>
            <a:custGeom>
              <a:avLst/>
              <a:gdLst>
                <a:gd name="connsiteX0" fmla="*/ 5411991 w 6155406"/>
                <a:gd name="connsiteY0" fmla="*/ 104032 h 4892281"/>
                <a:gd name="connsiteX1" fmla="*/ 6065232 w 6155406"/>
                <a:gd name="connsiteY1" fmla="*/ 757273 h 4892281"/>
                <a:gd name="connsiteX2" fmla="*/ 6065232 w 6155406"/>
                <a:gd name="connsiteY2" fmla="*/ 2390328 h 4892281"/>
                <a:gd name="connsiteX3" fmla="*/ 6065232 w 6155406"/>
                <a:gd name="connsiteY3" fmla="*/ 3370156 h 4892281"/>
                <a:gd name="connsiteX4" fmla="*/ 5411991 w 6155406"/>
                <a:gd name="connsiteY4" fmla="*/ 4023397 h 4892281"/>
                <a:gd name="connsiteX5" fmla="*/ 2590341 w 6155406"/>
                <a:gd name="connsiteY5" fmla="*/ 4023397 h 4892281"/>
                <a:gd name="connsiteX6" fmla="*/ 1112202 w 6155406"/>
                <a:gd name="connsiteY6" fmla="*/ 4753418 h 4892281"/>
                <a:gd name="connsiteX7" fmla="*/ 1101102 w 6155406"/>
                <a:gd name="connsiteY7" fmla="*/ 4023397 h 4892281"/>
                <a:gd name="connsiteX8" fmla="*/ 761517 w 6155406"/>
                <a:gd name="connsiteY8" fmla="*/ 4023397 h 4892281"/>
                <a:gd name="connsiteX9" fmla="*/ 108276 w 6155406"/>
                <a:gd name="connsiteY9" fmla="*/ 3370156 h 4892281"/>
                <a:gd name="connsiteX10" fmla="*/ 108276 w 6155406"/>
                <a:gd name="connsiteY10" fmla="*/ 2390328 h 4892281"/>
                <a:gd name="connsiteX11" fmla="*/ 108276 w 6155406"/>
                <a:gd name="connsiteY11" fmla="*/ 757273 h 4892281"/>
                <a:gd name="connsiteX12" fmla="*/ 761517 w 6155406"/>
                <a:gd name="connsiteY12" fmla="*/ 104032 h 4892281"/>
                <a:gd name="connsiteX13" fmla="*/ 1101102 w 6155406"/>
                <a:gd name="connsiteY13" fmla="*/ 104032 h 4892281"/>
                <a:gd name="connsiteX14" fmla="*/ 2590341 w 6155406"/>
                <a:gd name="connsiteY14" fmla="*/ 104032 h 4892281"/>
                <a:gd name="connsiteX15" fmla="*/ 5468039 w 6155406"/>
                <a:gd name="connsiteY15" fmla="*/ 0 h 4892281"/>
                <a:gd name="connsiteX16" fmla="*/ 2564753 w 6155406"/>
                <a:gd name="connsiteY16" fmla="*/ 0 h 4892281"/>
                <a:gd name="connsiteX17" fmla="*/ 1025901 w 6155406"/>
                <a:gd name="connsiteY17" fmla="*/ 0 h 4892281"/>
                <a:gd name="connsiteX18" fmla="*/ 687367 w 6155406"/>
                <a:gd name="connsiteY18" fmla="*/ 0 h 4892281"/>
                <a:gd name="connsiteX19" fmla="*/ 0 w 6155406"/>
                <a:gd name="connsiteY19" fmla="*/ 687367 h 4892281"/>
                <a:gd name="connsiteX20" fmla="*/ 0 w 6155406"/>
                <a:gd name="connsiteY20" fmla="*/ 2405738 h 4892281"/>
                <a:gd name="connsiteX21" fmla="*/ 0 w 6155406"/>
                <a:gd name="connsiteY21" fmla="*/ 3436755 h 4892281"/>
                <a:gd name="connsiteX22" fmla="*/ 687367 w 6155406"/>
                <a:gd name="connsiteY22" fmla="*/ 4124122 h 4892281"/>
                <a:gd name="connsiteX23" fmla="*/ 1025901 w 6155406"/>
                <a:gd name="connsiteY23" fmla="*/ 4124122 h 4892281"/>
                <a:gd name="connsiteX24" fmla="*/ 1037371 w 6155406"/>
                <a:gd name="connsiteY24" fmla="*/ 4892281 h 4892281"/>
                <a:gd name="connsiteX25" fmla="*/ 2564753 w 6155406"/>
                <a:gd name="connsiteY25" fmla="*/ 4124122 h 4892281"/>
                <a:gd name="connsiteX26" fmla="*/ 5468039 w 6155406"/>
                <a:gd name="connsiteY26" fmla="*/ 4124122 h 4892281"/>
                <a:gd name="connsiteX27" fmla="*/ 6155406 w 6155406"/>
                <a:gd name="connsiteY27" fmla="*/ 3436755 h 4892281"/>
                <a:gd name="connsiteX28" fmla="*/ 6155406 w 6155406"/>
                <a:gd name="connsiteY28" fmla="*/ 2405738 h 4892281"/>
                <a:gd name="connsiteX29" fmla="*/ 6155406 w 6155406"/>
                <a:gd name="connsiteY29" fmla="*/ 687367 h 4892281"/>
                <a:gd name="connsiteX30" fmla="*/ 5468039 w 6155406"/>
                <a:gd name="connsiteY30" fmla="*/ 0 h 489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55406" h="4892281">
                  <a:moveTo>
                    <a:pt x="5411991" y="104032"/>
                  </a:moveTo>
                  <a:cubicBezTo>
                    <a:pt x="5772766" y="104032"/>
                    <a:pt x="6065232" y="396498"/>
                    <a:pt x="6065232" y="757273"/>
                  </a:cubicBezTo>
                  <a:lnTo>
                    <a:pt x="6065232" y="2390328"/>
                  </a:lnTo>
                  <a:lnTo>
                    <a:pt x="6065232" y="3370156"/>
                  </a:lnTo>
                  <a:cubicBezTo>
                    <a:pt x="6065232" y="3730931"/>
                    <a:pt x="5772766" y="4023397"/>
                    <a:pt x="5411991" y="4023397"/>
                  </a:cubicBezTo>
                  <a:lnTo>
                    <a:pt x="2590341" y="4023397"/>
                  </a:lnTo>
                  <a:lnTo>
                    <a:pt x="1112202" y="4753418"/>
                  </a:lnTo>
                  <a:lnTo>
                    <a:pt x="1101102" y="4023397"/>
                  </a:lnTo>
                  <a:lnTo>
                    <a:pt x="761517" y="4023397"/>
                  </a:lnTo>
                  <a:cubicBezTo>
                    <a:pt x="400742" y="4023397"/>
                    <a:pt x="108276" y="3730931"/>
                    <a:pt x="108276" y="3370156"/>
                  </a:cubicBezTo>
                  <a:lnTo>
                    <a:pt x="108276" y="2390328"/>
                  </a:lnTo>
                  <a:lnTo>
                    <a:pt x="108276" y="757273"/>
                  </a:lnTo>
                  <a:cubicBezTo>
                    <a:pt x="108276" y="396498"/>
                    <a:pt x="400742" y="104032"/>
                    <a:pt x="761517" y="104032"/>
                  </a:cubicBezTo>
                  <a:lnTo>
                    <a:pt x="1101102" y="104032"/>
                  </a:lnTo>
                  <a:lnTo>
                    <a:pt x="2590341" y="104032"/>
                  </a:lnTo>
                  <a:close/>
                  <a:moveTo>
                    <a:pt x="5468039" y="0"/>
                  </a:moveTo>
                  <a:lnTo>
                    <a:pt x="2564753" y="0"/>
                  </a:lnTo>
                  <a:lnTo>
                    <a:pt x="1025901" y="0"/>
                  </a:lnTo>
                  <a:lnTo>
                    <a:pt x="687367" y="0"/>
                  </a:lnTo>
                  <a:cubicBezTo>
                    <a:pt x="307745" y="0"/>
                    <a:pt x="0" y="307745"/>
                    <a:pt x="0" y="687367"/>
                  </a:cubicBezTo>
                  <a:lnTo>
                    <a:pt x="0" y="2405738"/>
                  </a:lnTo>
                  <a:lnTo>
                    <a:pt x="0" y="3436755"/>
                  </a:lnTo>
                  <a:cubicBezTo>
                    <a:pt x="0" y="3816377"/>
                    <a:pt x="307745" y="4124122"/>
                    <a:pt x="687367" y="4124122"/>
                  </a:cubicBezTo>
                  <a:lnTo>
                    <a:pt x="1025901" y="4124122"/>
                  </a:lnTo>
                  <a:lnTo>
                    <a:pt x="1037371" y="4892281"/>
                  </a:lnTo>
                  <a:lnTo>
                    <a:pt x="2564753" y="4124122"/>
                  </a:lnTo>
                  <a:lnTo>
                    <a:pt x="5468039" y="4124122"/>
                  </a:lnTo>
                  <a:cubicBezTo>
                    <a:pt x="5847661" y="4124122"/>
                    <a:pt x="6155406" y="3816377"/>
                    <a:pt x="6155406" y="3436755"/>
                  </a:cubicBezTo>
                  <a:lnTo>
                    <a:pt x="6155406" y="2405738"/>
                  </a:lnTo>
                  <a:lnTo>
                    <a:pt x="6155406" y="687367"/>
                  </a:lnTo>
                  <a:cubicBezTo>
                    <a:pt x="6155406" y="307745"/>
                    <a:pt x="5847661" y="0"/>
                    <a:pt x="5468039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C6B422E-2086-49E7-AD72-582C2AB6DA6B}"/>
                </a:ext>
              </a:extLst>
            </p:cNvPr>
            <p:cNvSpPr/>
            <p:nvPr/>
          </p:nvSpPr>
          <p:spPr>
            <a:xfrm>
              <a:off x="2850668" y="983600"/>
              <a:ext cx="6469869" cy="4260858"/>
            </a:xfrm>
            <a:custGeom>
              <a:avLst/>
              <a:gdLst>
                <a:gd name="connsiteX0" fmla="*/ 2609967 w 4714507"/>
                <a:gd name="connsiteY0" fmla="*/ 3201250 h 3244394"/>
                <a:gd name="connsiteX1" fmla="*/ 4026854 w 4714507"/>
                <a:gd name="connsiteY1" fmla="*/ 3094793 h 3244394"/>
                <a:gd name="connsiteX2" fmla="*/ 4502107 w 4714507"/>
                <a:gd name="connsiteY2" fmla="*/ 2689244 h 3244394"/>
                <a:gd name="connsiteX3" fmla="*/ 4632643 w 4714507"/>
                <a:gd name="connsiteY3" fmla="*/ 2164565 h 3244394"/>
                <a:gd name="connsiteX4" fmla="*/ 4706149 w 4714507"/>
                <a:gd name="connsiteY4" fmla="*/ 1646222 h 3244394"/>
                <a:gd name="connsiteX5" fmla="*/ 4678267 w 4714507"/>
                <a:gd name="connsiteY5" fmla="*/ 819916 h 3244394"/>
                <a:gd name="connsiteX6" fmla="*/ 4310739 w 4714507"/>
                <a:gd name="connsiteY6" fmla="*/ 21490 h 3244394"/>
                <a:gd name="connsiteX7" fmla="*/ 3142250 w 4714507"/>
                <a:gd name="connsiteY7" fmla="*/ 231869 h 3244394"/>
                <a:gd name="connsiteX8" fmla="*/ 1607501 w 4714507"/>
                <a:gd name="connsiteY8" fmla="*/ 220463 h 3244394"/>
                <a:gd name="connsiteX9" fmla="*/ 342694 w 4714507"/>
                <a:gd name="connsiteY9" fmla="*/ 334524 h 3244394"/>
                <a:gd name="connsiteX10" fmla="*/ 212158 w 4714507"/>
                <a:gd name="connsiteY10" fmla="*/ 1572716 h 3244394"/>
                <a:gd name="connsiteX11" fmla="*/ 436478 w 4714507"/>
                <a:gd name="connsiteY11" fmla="*/ 2397756 h 3244394"/>
                <a:gd name="connsiteX12" fmla="*/ 778660 w 4714507"/>
                <a:gd name="connsiteY12" fmla="*/ 3145487 h 3244394"/>
                <a:gd name="connsiteX13" fmla="*/ 1563144 w 4714507"/>
                <a:gd name="connsiteY13" fmla="*/ 3170834 h 3244394"/>
                <a:gd name="connsiteX14" fmla="*/ 2609967 w 4714507"/>
                <a:gd name="connsiteY14" fmla="*/ 3201250 h 324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14507" h="3244394">
                  <a:moveTo>
                    <a:pt x="2609967" y="3201250"/>
                  </a:moveTo>
                  <a:cubicBezTo>
                    <a:pt x="3177736" y="3272221"/>
                    <a:pt x="3595958" y="3234201"/>
                    <a:pt x="4026854" y="3094793"/>
                  </a:cubicBezTo>
                  <a:cubicBezTo>
                    <a:pt x="4215688" y="3033961"/>
                    <a:pt x="4388046" y="2866672"/>
                    <a:pt x="4502107" y="2689244"/>
                  </a:cubicBezTo>
                  <a:cubicBezTo>
                    <a:pt x="4583217" y="2563777"/>
                    <a:pt x="4604762" y="2314111"/>
                    <a:pt x="4632643" y="2164565"/>
                  </a:cubicBezTo>
                  <a:cubicBezTo>
                    <a:pt x="4663060" y="2001078"/>
                    <a:pt x="4689673" y="1812244"/>
                    <a:pt x="4706149" y="1646222"/>
                  </a:cubicBezTo>
                  <a:cubicBezTo>
                    <a:pt x="4734030" y="1367407"/>
                    <a:pt x="4644049" y="1098731"/>
                    <a:pt x="4678267" y="819916"/>
                  </a:cubicBezTo>
                  <a:cubicBezTo>
                    <a:pt x="4722624" y="453654"/>
                    <a:pt x="4797397" y="86125"/>
                    <a:pt x="4310739" y="21490"/>
                  </a:cubicBezTo>
                  <a:cubicBezTo>
                    <a:pt x="3914061" y="-31738"/>
                    <a:pt x="3526255" y="169769"/>
                    <a:pt x="3142250" y="231869"/>
                  </a:cubicBezTo>
                  <a:cubicBezTo>
                    <a:pt x="2639116" y="314246"/>
                    <a:pt x="2111902" y="255949"/>
                    <a:pt x="1607501" y="220463"/>
                  </a:cubicBezTo>
                  <a:cubicBezTo>
                    <a:pt x="1205753" y="192582"/>
                    <a:pt x="708956" y="124145"/>
                    <a:pt x="342694" y="334524"/>
                  </a:cubicBezTo>
                  <a:cubicBezTo>
                    <a:pt x="-152836" y="619676"/>
                    <a:pt x="1780" y="1158296"/>
                    <a:pt x="212158" y="1572716"/>
                  </a:cubicBezTo>
                  <a:cubicBezTo>
                    <a:pt x="355368" y="1855334"/>
                    <a:pt x="355368" y="2102465"/>
                    <a:pt x="436478" y="2397756"/>
                  </a:cubicBezTo>
                  <a:cubicBezTo>
                    <a:pt x="494775" y="2611936"/>
                    <a:pt x="593628" y="3018753"/>
                    <a:pt x="778660" y="3145487"/>
                  </a:cubicBezTo>
                  <a:cubicBezTo>
                    <a:pt x="995375" y="3295034"/>
                    <a:pt x="1319814" y="3196181"/>
                    <a:pt x="1563144" y="3170834"/>
                  </a:cubicBezTo>
                  <a:cubicBezTo>
                    <a:pt x="1912930" y="3135348"/>
                    <a:pt x="2257646" y="3156893"/>
                    <a:pt x="2609967" y="3201250"/>
                  </a:cubicBezTo>
                  <a:close/>
                </a:path>
              </a:pathLst>
            </a:custGeom>
            <a:solidFill>
              <a:schemeClr val="bg1"/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20C6080-F13F-4E14-84DF-3C2153F75EE0}"/>
                </a:ext>
              </a:extLst>
            </p:cNvPr>
            <p:cNvSpPr/>
            <p:nvPr/>
          </p:nvSpPr>
          <p:spPr>
            <a:xfrm flipH="1">
              <a:off x="3251088" y="1127984"/>
              <a:ext cx="1888958" cy="3438215"/>
            </a:xfrm>
            <a:custGeom>
              <a:avLst/>
              <a:gdLst>
                <a:gd name="connsiteX0" fmla="*/ 1201591 w 1888958"/>
                <a:gd name="connsiteY0" fmla="*/ 0 h 3438215"/>
                <a:gd name="connsiteX1" fmla="*/ 0 w 1888958"/>
                <a:gd name="connsiteY1" fmla="*/ 0 h 3438215"/>
                <a:gd name="connsiteX2" fmla="*/ 0 w 1888958"/>
                <a:gd name="connsiteY2" fmla="*/ 104032 h 3438215"/>
                <a:gd name="connsiteX3" fmla="*/ 1145543 w 1888958"/>
                <a:gd name="connsiteY3" fmla="*/ 104032 h 3438215"/>
                <a:gd name="connsiteX4" fmla="*/ 1798784 w 1888958"/>
                <a:gd name="connsiteY4" fmla="*/ 757273 h 3438215"/>
                <a:gd name="connsiteX5" fmla="*/ 1798784 w 1888958"/>
                <a:gd name="connsiteY5" fmla="*/ 2390328 h 3438215"/>
                <a:gd name="connsiteX6" fmla="*/ 1798784 w 1888958"/>
                <a:gd name="connsiteY6" fmla="*/ 3370156 h 3438215"/>
                <a:gd name="connsiteX7" fmla="*/ 1791923 w 1888958"/>
                <a:gd name="connsiteY7" fmla="*/ 3438215 h 3438215"/>
                <a:gd name="connsiteX8" fmla="*/ 1888811 w 1888958"/>
                <a:gd name="connsiteY8" fmla="*/ 3438215 h 3438215"/>
                <a:gd name="connsiteX9" fmla="*/ 1888958 w 1888958"/>
                <a:gd name="connsiteY9" fmla="*/ 3436755 h 3438215"/>
                <a:gd name="connsiteX10" fmla="*/ 1888958 w 1888958"/>
                <a:gd name="connsiteY10" fmla="*/ 2405738 h 3438215"/>
                <a:gd name="connsiteX11" fmla="*/ 1888958 w 1888958"/>
                <a:gd name="connsiteY11" fmla="*/ 687367 h 3438215"/>
                <a:gd name="connsiteX12" fmla="*/ 1201591 w 1888958"/>
                <a:gd name="connsiteY12" fmla="*/ 0 h 343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8958" h="3438215">
                  <a:moveTo>
                    <a:pt x="1201591" y="0"/>
                  </a:moveTo>
                  <a:lnTo>
                    <a:pt x="0" y="0"/>
                  </a:lnTo>
                  <a:lnTo>
                    <a:pt x="0" y="104032"/>
                  </a:lnTo>
                  <a:lnTo>
                    <a:pt x="1145543" y="104032"/>
                  </a:lnTo>
                  <a:cubicBezTo>
                    <a:pt x="1506318" y="104032"/>
                    <a:pt x="1798784" y="396498"/>
                    <a:pt x="1798784" y="757273"/>
                  </a:cubicBezTo>
                  <a:lnTo>
                    <a:pt x="1798784" y="2390328"/>
                  </a:lnTo>
                  <a:lnTo>
                    <a:pt x="1798784" y="3370156"/>
                  </a:lnTo>
                  <a:lnTo>
                    <a:pt x="1791923" y="3438215"/>
                  </a:lnTo>
                  <a:lnTo>
                    <a:pt x="1888811" y="3438215"/>
                  </a:lnTo>
                  <a:lnTo>
                    <a:pt x="1888958" y="3436755"/>
                  </a:lnTo>
                  <a:lnTo>
                    <a:pt x="1888958" y="2405738"/>
                  </a:lnTo>
                  <a:lnTo>
                    <a:pt x="1888958" y="687367"/>
                  </a:lnTo>
                  <a:cubicBezTo>
                    <a:pt x="1888958" y="307745"/>
                    <a:pt x="1581213" y="0"/>
                    <a:pt x="1201591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629F7191-CC70-4516-854C-3D22903D957D}"/>
              </a:ext>
            </a:extLst>
          </p:cNvPr>
          <p:cNvSpPr/>
          <p:nvPr/>
        </p:nvSpPr>
        <p:spPr>
          <a:xfrm rot="21006484">
            <a:off x="2333845" y="1267737"/>
            <a:ext cx="406882" cy="474695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D14148B-767C-4440-85FB-049D7196D83C}"/>
              </a:ext>
            </a:extLst>
          </p:cNvPr>
          <p:cNvGrpSpPr/>
          <p:nvPr/>
        </p:nvGrpSpPr>
        <p:grpSpPr>
          <a:xfrm rot="392710">
            <a:off x="3486506" y="4085901"/>
            <a:ext cx="611463" cy="480753"/>
            <a:chOff x="3139062" y="4798549"/>
            <a:chExt cx="686534" cy="5397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15AC316-E38D-4F59-96DF-40121D9F159A}"/>
                </a:ext>
              </a:extLst>
            </p:cNvPr>
            <p:cNvSpPr/>
            <p:nvPr/>
          </p:nvSpPr>
          <p:spPr>
            <a:xfrm>
              <a:off x="3139062" y="4831387"/>
              <a:ext cx="329509" cy="506937"/>
            </a:xfrm>
            <a:custGeom>
              <a:avLst/>
              <a:gdLst>
                <a:gd name="connsiteX0" fmla="*/ 194497 w 329508"/>
                <a:gd name="connsiteY0" fmla="*/ 500115 h 506936"/>
                <a:gd name="connsiteX1" fmla="*/ 217309 w 329508"/>
                <a:gd name="connsiteY1" fmla="*/ 9654 h 506936"/>
                <a:gd name="connsiteX2" fmla="*/ 241388 w 329508"/>
                <a:gd name="connsiteY2" fmla="*/ 57813 h 506936"/>
                <a:gd name="connsiteX3" fmla="*/ 188160 w 329508"/>
                <a:gd name="connsiteY3" fmla="*/ 170606 h 506936"/>
                <a:gd name="connsiteX4" fmla="*/ 213507 w 329508"/>
                <a:gd name="connsiteY4" fmla="*/ 207359 h 506936"/>
                <a:gd name="connsiteX5" fmla="*/ 194497 w 329508"/>
                <a:gd name="connsiteY5" fmla="*/ 50011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508" h="506936">
                  <a:moveTo>
                    <a:pt x="194497" y="500115"/>
                  </a:moveTo>
                  <a:cubicBezTo>
                    <a:pt x="-81784" y="527996"/>
                    <a:pt x="-27288" y="37536"/>
                    <a:pt x="217309" y="9654"/>
                  </a:cubicBezTo>
                  <a:cubicBezTo>
                    <a:pt x="241388" y="7119"/>
                    <a:pt x="255329" y="37536"/>
                    <a:pt x="241388" y="57813"/>
                  </a:cubicBezTo>
                  <a:cubicBezTo>
                    <a:pt x="216041" y="92031"/>
                    <a:pt x="199566" y="130051"/>
                    <a:pt x="188160" y="170606"/>
                  </a:cubicBezTo>
                  <a:cubicBezTo>
                    <a:pt x="184358" y="188349"/>
                    <a:pt x="195764" y="204824"/>
                    <a:pt x="213507" y="207359"/>
                  </a:cubicBezTo>
                  <a:cubicBezTo>
                    <a:pt x="360518" y="226369"/>
                    <a:pt x="365588" y="483639"/>
                    <a:pt x="194497" y="500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336135E-6DFF-403B-A7A7-C97D039BE0D9}"/>
                </a:ext>
              </a:extLst>
            </p:cNvPr>
            <p:cNvSpPr/>
            <p:nvPr/>
          </p:nvSpPr>
          <p:spPr>
            <a:xfrm>
              <a:off x="3508761" y="4798549"/>
              <a:ext cx="316835" cy="506937"/>
            </a:xfrm>
            <a:custGeom>
              <a:avLst/>
              <a:gdLst>
                <a:gd name="connsiteX0" fmla="*/ 184722 w 316835"/>
                <a:gd name="connsiteY0" fmla="*/ 500002 h 506936"/>
                <a:gd name="connsiteX1" fmla="*/ 194861 w 316835"/>
                <a:gd name="connsiteY1" fmla="*/ 9541 h 506936"/>
                <a:gd name="connsiteX2" fmla="*/ 225277 w 316835"/>
                <a:gd name="connsiteY2" fmla="*/ 65303 h 506936"/>
                <a:gd name="connsiteX3" fmla="*/ 179653 w 316835"/>
                <a:gd name="connsiteY3" fmla="*/ 162889 h 506936"/>
                <a:gd name="connsiteX4" fmla="*/ 208802 w 316835"/>
                <a:gd name="connsiteY4" fmla="*/ 208513 h 506936"/>
                <a:gd name="connsiteX5" fmla="*/ 184722 w 316835"/>
                <a:gd name="connsiteY5" fmla="*/ 500002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84722" y="500002"/>
                  </a:moveTo>
                  <a:cubicBezTo>
                    <a:pt x="-59875" y="522814"/>
                    <a:pt x="-40864" y="20947"/>
                    <a:pt x="194861" y="9541"/>
                  </a:cubicBezTo>
                  <a:cubicBezTo>
                    <a:pt x="224010" y="8273"/>
                    <a:pt x="241753" y="41224"/>
                    <a:pt x="225277" y="65303"/>
                  </a:cubicBezTo>
                  <a:cubicBezTo>
                    <a:pt x="205000" y="95720"/>
                    <a:pt x="189792" y="127404"/>
                    <a:pt x="179653" y="162889"/>
                  </a:cubicBezTo>
                  <a:cubicBezTo>
                    <a:pt x="173316" y="183166"/>
                    <a:pt x="187257" y="204711"/>
                    <a:pt x="208802" y="208513"/>
                  </a:cubicBezTo>
                  <a:cubicBezTo>
                    <a:pt x="350744" y="232593"/>
                    <a:pt x="353279" y="484794"/>
                    <a:pt x="184722" y="50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41D01F5-4248-4CF1-934B-0F30BDC377CA}"/>
              </a:ext>
            </a:extLst>
          </p:cNvPr>
          <p:cNvGrpSpPr/>
          <p:nvPr/>
        </p:nvGrpSpPr>
        <p:grpSpPr>
          <a:xfrm rot="21213783">
            <a:off x="9012347" y="5062926"/>
            <a:ext cx="704178" cy="681177"/>
            <a:chOff x="8046445" y="4592230"/>
            <a:chExt cx="513125" cy="4963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B6419BE-DC03-44E2-BCAF-6500D717C733}"/>
                </a:ext>
              </a:extLst>
            </p:cNvPr>
            <p:cNvSpPr/>
            <p:nvPr/>
          </p:nvSpPr>
          <p:spPr>
            <a:xfrm>
              <a:off x="8046445" y="4592230"/>
              <a:ext cx="296397" cy="2963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6FF4C6D6-3581-4F3C-9E62-37E1028FDA0F}"/>
                </a:ext>
              </a:extLst>
            </p:cNvPr>
            <p:cNvSpPr/>
            <p:nvPr/>
          </p:nvSpPr>
          <p:spPr>
            <a:xfrm>
              <a:off x="8110773" y="4639798"/>
              <a:ext cx="448797" cy="448797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grpFill/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6B1CCF3-0A93-4393-92E3-43DC3B837CC4}"/>
              </a:ext>
            </a:extLst>
          </p:cNvPr>
          <p:cNvGrpSpPr/>
          <p:nvPr/>
        </p:nvGrpSpPr>
        <p:grpSpPr>
          <a:xfrm>
            <a:off x="8256691" y="1797923"/>
            <a:ext cx="610628" cy="456755"/>
            <a:chOff x="8363922" y="1420976"/>
            <a:chExt cx="677719" cy="50694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2D80A7D-27F5-4976-B4D1-758EF1722827}"/>
                </a:ext>
              </a:extLst>
            </p:cNvPr>
            <p:cNvSpPr/>
            <p:nvPr/>
          </p:nvSpPr>
          <p:spPr>
            <a:xfrm>
              <a:off x="8724806" y="1420976"/>
              <a:ext cx="316835" cy="494263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832F65D7-9318-4196-A064-26F5E414E8F9}"/>
                </a:ext>
              </a:extLst>
            </p:cNvPr>
            <p:cNvSpPr/>
            <p:nvPr/>
          </p:nvSpPr>
          <p:spPr>
            <a:xfrm>
              <a:off x="8363922" y="1420979"/>
              <a:ext cx="316835" cy="506937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365433" y="3443965"/>
            <a:ext cx="38509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Спасибо за внимание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43" y="1425390"/>
            <a:ext cx="2941887" cy="20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06716" y="2869621"/>
            <a:ext cx="65852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Drinkin</a:t>
            </a:r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’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24725" y="3652956"/>
            <a:ext cx="658520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Go grab a glass of water before we start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82712DC-81A8-4652-9155-DE4373E2537F}"/>
              </a:ext>
            </a:extLst>
          </p:cNvPr>
          <p:cNvGrpSpPr/>
          <p:nvPr/>
        </p:nvGrpSpPr>
        <p:grpSpPr>
          <a:xfrm>
            <a:off x="2050606" y="1919777"/>
            <a:ext cx="2467606" cy="2599705"/>
            <a:chOff x="2723195" y="2479155"/>
            <a:chExt cx="1803158" cy="1899687"/>
          </a:xfrm>
        </p:grpSpPr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806FC4-4069-4307-8345-A7F2B0CF25A3}"/>
                </a:ext>
              </a:extLst>
            </p:cNvPr>
            <p:cNvSpPr/>
            <p:nvPr/>
          </p:nvSpPr>
          <p:spPr>
            <a:xfrm>
              <a:off x="2723195" y="2521519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A5ED13C-1C22-41FC-B6AB-58C62C988CD7}"/>
                </a:ext>
              </a:extLst>
            </p:cNvPr>
            <p:cNvSpPr/>
            <p:nvPr/>
          </p:nvSpPr>
          <p:spPr>
            <a:xfrm rot="18149754">
              <a:off x="2676936" y="2538727"/>
              <a:ext cx="1899687" cy="1780543"/>
            </a:xfrm>
            <a:custGeom>
              <a:avLst/>
              <a:gdLst>
                <a:gd name="connsiteX0" fmla="*/ 166912 w 6470369"/>
                <a:gd name="connsiteY0" fmla="*/ 60281 h 3649722"/>
                <a:gd name="connsiteX1" fmla="*/ 3331217 w 6470369"/>
                <a:gd name="connsiteY1" fmla="*/ 409197 h 3649722"/>
                <a:gd name="connsiteX2" fmla="*/ 6266922 w 6470369"/>
                <a:gd name="connsiteY2" fmla="*/ 96376 h 3649722"/>
                <a:gd name="connsiteX3" fmla="*/ 6074417 w 6470369"/>
                <a:gd name="connsiteY3" fmla="*/ 1985334 h 3649722"/>
                <a:gd name="connsiteX4" fmla="*/ 6303017 w 6470369"/>
                <a:gd name="connsiteY4" fmla="*/ 3561471 h 3649722"/>
                <a:gd name="connsiteX5" fmla="*/ 3198870 w 6470369"/>
                <a:gd name="connsiteY5" fmla="*/ 3380997 h 3649722"/>
                <a:gd name="connsiteX6" fmla="*/ 142849 w 6470369"/>
                <a:gd name="connsiteY6" fmla="*/ 3573502 h 3649722"/>
                <a:gd name="connsiteX7" fmla="*/ 467701 w 6470369"/>
                <a:gd name="connsiteY7" fmla="*/ 1889081 h 3649722"/>
                <a:gd name="connsiteX8" fmla="*/ 166912 w 6470369"/>
                <a:gd name="connsiteY8" fmla="*/ 60281 h 364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0369" h="3649722">
                  <a:moveTo>
                    <a:pt x="166912" y="60281"/>
                  </a:moveTo>
                  <a:cubicBezTo>
                    <a:pt x="644165" y="-186366"/>
                    <a:pt x="2314549" y="403181"/>
                    <a:pt x="3331217" y="409197"/>
                  </a:cubicBezTo>
                  <a:cubicBezTo>
                    <a:pt x="4347885" y="415213"/>
                    <a:pt x="5809722" y="-166314"/>
                    <a:pt x="6266922" y="96376"/>
                  </a:cubicBezTo>
                  <a:cubicBezTo>
                    <a:pt x="6724122" y="359066"/>
                    <a:pt x="6068401" y="1407818"/>
                    <a:pt x="6074417" y="1985334"/>
                  </a:cubicBezTo>
                  <a:cubicBezTo>
                    <a:pt x="6080433" y="2562850"/>
                    <a:pt x="6782275" y="3328861"/>
                    <a:pt x="6303017" y="3561471"/>
                  </a:cubicBezTo>
                  <a:cubicBezTo>
                    <a:pt x="5823759" y="3794082"/>
                    <a:pt x="4225565" y="3378992"/>
                    <a:pt x="3198870" y="3380997"/>
                  </a:cubicBezTo>
                  <a:cubicBezTo>
                    <a:pt x="2172175" y="3383002"/>
                    <a:pt x="598044" y="3822155"/>
                    <a:pt x="142849" y="3573502"/>
                  </a:cubicBezTo>
                  <a:cubicBezTo>
                    <a:pt x="-312346" y="3324849"/>
                    <a:pt x="465696" y="2470607"/>
                    <a:pt x="467701" y="1889081"/>
                  </a:cubicBezTo>
                  <a:cubicBezTo>
                    <a:pt x="469706" y="1307555"/>
                    <a:pt x="-310341" y="306928"/>
                    <a:pt x="166912" y="60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E1483A0-D299-457A-9766-73F0F75DD001}"/>
                </a:ext>
              </a:extLst>
            </p:cNvPr>
            <p:cNvSpPr/>
            <p:nvPr/>
          </p:nvSpPr>
          <p:spPr>
            <a:xfrm rot="20942360">
              <a:off x="2727207" y="2525531"/>
              <a:ext cx="1799146" cy="1806936"/>
            </a:xfrm>
            <a:custGeom>
              <a:avLst/>
              <a:gdLst>
                <a:gd name="connsiteX0" fmla="*/ 22263 w 1799146"/>
                <a:gd name="connsiteY0" fmla="*/ 69045 h 1806936"/>
                <a:gd name="connsiteX1" fmla="*/ 756190 w 1799146"/>
                <a:gd name="connsiteY1" fmla="*/ 141235 h 1806936"/>
                <a:gd name="connsiteX2" fmla="*/ 1682621 w 1799146"/>
                <a:gd name="connsiteY2" fmla="*/ 44982 h 1806936"/>
                <a:gd name="connsiteX3" fmla="*/ 1658558 w 1799146"/>
                <a:gd name="connsiteY3" fmla="*/ 983445 h 1806936"/>
                <a:gd name="connsiteX4" fmla="*/ 1754811 w 1799146"/>
                <a:gd name="connsiteY4" fmla="*/ 1753466 h 1806936"/>
                <a:gd name="connsiteX5" fmla="*/ 840411 w 1799146"/>
                <a:gd name="connsiteY5" fmla="*/ 1681277 h 1806936"/>
                <a:gd name="connsiteX6" fmla="*/ 46326 w 1799146"/>
                <a:gd name="connsiteY6" fmla="*/ 1765498 h 1806936"/>
                <a:gd name="connsiteX7" fmla="*/ 178674 w 1799146"/>
                <a:gd name="connsiteY7" fmla="*/ 911256 h 1806936"/>
                <a:gd name="connsiteX8" fmla="*/ 22263 w 1799146"/>
                <a:gd name="connsiteY8" fmla="*/ 69045 h 18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9146" h="1806936">
                  <a:moveTo>
                    <a:pt x="22263" y="69045"/>
                  </a:moveTo>
                  <a:cubicBezTo>
                    <a:pt x="118516" y="-59292"/>
                    <a:pt x="479464" y="145246"/>
                    <a:pt x="756190" y="141235"/>
                  </a:cubicBezTo>
                  <a:cubicBezTo>
                    <a:pt x="1032916" y="137225"/>
                    <a:pt x="1532226" y="-95386"/>
                    <a:pt x="1682621" y="44982"/>
                  </a:cubicBezTo>
                  <a:cubicBezTo>
                    <a:pt x="1833016" y="185350"/>
                    <a:pt x="1646526" y="698698"/>
                    <a:pt x="1658558" y="983445"/>
                  </a:cubicBezTo>
                  <a:cubicBezTo>
                    <a:pt x="1670590" y="1268192"/>
                    <a:pt x="1891169" y="1637161"/>
                    <a:pt x="1754811" y="1753466"/>
                  </a:cubicBezTo>
                  <a:cubicBezTo>
                    <a:pt x="1618453" y="1869771"/>
                    <a:pt x="1125158" y="1679272"/>
                    <a:pt x="840411" y="1681277"/>
                  </a:cubicBezTo>
                  <a:cubicBezTo>
                    <a:pt x="555664" y="1683282"/>
                    <a:pt x="156615" y="1893835"/>
                    <a:pt x="46326" y="1765498"/>
                  </a:cubicBezTo>
                  <a:cubicBezTo>
                    <a:pt x="-63963" y="1637161"/>
                    <a:pt x="184690" y="1191993"/>
                    <a:pt x="178674" y="911256"/>
                  </a:cubicBezTo>
                  <a:cubicBezTo>
                    <a:pt x="172658" y="630519"/>
                    <a:pt x="-73990" y="197382"/>
                    <a:pt x="22263" y="690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E92A2B8-436C-40FC-A25C-9CBA19DE83F0}"/>
              </a:ext>
            </a:extLst>
          </p:cNvPr>
          <p:cNvSpPr/>
          <p:nvPr/>
        </p:nvSpPr>
        <p:spPr>
          <a:xfrm>
            <a:off x="1555360" y="1811593"/>
            <a:ext cx="382782" cy="446578"/>
          </a:xfrm>
          <a:custGeom>
            <a:avLst/>
            <a:gdLst>
              <a:gd name="connsiteX0" fmla="*/ 149012 w 380202"/>
              <a:gd name="connsiteY0" fmla="*/ 378104 h 443569"/>
              <a:gd name="connsiteX1" fmla="*/ 325172 w 380202"/>
              <a:gd name="connsiteY1" fmla="*/ 151250 h 443569"/>
              <a:gd name="connsiteX2" fmla="*/ 369529 w 380202"/>
              <a:gd name="connsiteY2" fmla="*/ 72675 h 443569"/>
              <a:gd name="connsiteX3" fmla="*/ 369529 w 380202"/>
              <a:gd name="connsiteY3" fmla="*/ 72675 h 443569"/>
              <a:gd name="connsiteX4" fmla="*/ 271944 w 380202"/>
              <a:gd name="connsiteY4" fmla="*/ 18179 h 443569"/>
              <a:gd name="connsiteX5" fmla="*/ 112259 w 380202"/>
              <a:gd name="connsiteY5" fmla="*/ 138577 h 443569"/>
              <a:gd name="connsiteX6" fmla="*/ 13406 w 380202"/>
              <a:gd name="connsiteY6" fmla="*/ 361629 h 443569"/>
              <a:gd name="connsiteX7" fmla="*/ 127467 w 380202"/>
              <a:gd name="connsiteY7" fmla="*/ 408520 h 443569"/>
              <a:gd name="connsiteX8" fmla="*/ 149012 w 380202"/>
              <a:gd name="connsiteY8" fmla="*/ 378104 h 44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202" h="443569">
                <a:moveTo>
                  <a:pt x="149012" y="378104"/>
                </a:moveTo>
                <a:cubicBezTo>
                  <a:pt x="189566" y="251370"/>
                  <a:pt x="235191" y="188003"/>
                  <a:pt x="325172" y="151250"/>
                </a:cubicBezTo>
                <a:cubicBezTo>
                  <a:pt x="355588" y="138577"/>
                  <a:pt x="374598" y="105626"/>
                  <a:pt x="369529" y="72675"/>
                </a:cubicBezTo>
                <a:lnTo>
                  <a:pt x="369529" y="72675"/>
                </a:lnTo>
                <a:cubicBezTo>
                  <a:pt x="361925" y="27050"/>
                  <a:pt x="313766" y="436"/>
                  <a:pt x="271944" y="18179"/>
                </a:cubicBezTo>
                <a:cubicBezTo>
                  <a:pt x="219983" y="40991"/>
                  <a:pt x="170556" y="76477"/>
                  <a:pt x="112259" y="138577"/>
                </a:cubicBezTo>
                <a:cubicBezTo>
                  <a:pt x="74238" y="177864"/>
                  <a:pt x="4535" y="314737"/>
                  <a:pt x="13406" y="361629"/>
                </a:cubicBezTo>
                <a:cubicBezTo>
                  <a:pt x="23545" y="416124"/>
                  <a:pt x="69169" y="459214"/>
                  <a:pt x="127467" y="408520"/>
                </a:cubicBezTo>
                <a:cubicBezTo>
                  <a:pt x="137606" y="402184"/>
                  <a:pt x="145210" y="390777"/>
                  <a:pt x="149012" y="3781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6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456646A-32EF-491D-8216-16BE38467E8E}"/>
              </a:ext>
            </a:extLst>
          </p:cNvPr>
          <p:cNvGrpSpPr/>
          <p:nvPr/>
        </p:nvGrpSpPr>
        <p:grpSpPr>
          <a:xfrm>
            <a:off x="4105130" y="3568556"/>
            <a:ext cx="601760" cy="548821"/>
            <a:chOff x="10305635" y="3839796"/>
            <a:chExt cx="722004" cy="658486"/>
          </a:xfrm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BF5DB358-A507-4252-A73D-F3D6E000458B}"/>
                </a:ext>
              </a:extLst>
            </p:cNvPr>
            <p:cNvSpPr/>
            <p:nvPr/>
          </p:nvSpPr>
          <p:spPr>
            <a:xfrm rot="21213783">
              <a:off x="10305635" y="3839796"/>
              <a:ext cx="406755" cy="406755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917EE2F-D5BC-415B-ABEF-0338BE7F003A}"/>
                </a:ext>
              </a:extLst>
            </p:cNvPr>
            <p:cNvSpPr/>
            <p:nvPr/>
          </p:nvSpPr>
          <p:spPr>
            <a:xfrm rot="21213783">
              <a:off x="10411740" y="3882384"/>
              <a:ext cx="615899" cy="615898"/>
            </a:xfrm>
            <a:custGeom>
              <a:avLst/>
              <a:gdLst>
                <a:gd name="connsiteX0" fmla="*/ 265027 w 405549"/>
                <a:gd name="connsiteY0" fmla="*/ 58605 h 405549"/>
                <a:gd name="connsiteX1" fmla="*/ 64787 w 405549"/>
                <a:gd name="connsiteY1" fmla="*/ 265181 h 405549"/>
                <a:gd name="connsiteX2" fmla="*/ 12826 w 405549"/>
                <a:gd name="connsiteY2" fmla="*/ 337420 h 405549"/>
                <a:gd name="connsiteX3" fmla="*/ 12826 w 405549"/>
                <a:gd name="connsiteY3" fmla="*/ 337420 h 405549"/>
                <a:gd name="connsiteX4" fmla="*/ 104074 w 405549"/>
                <a:gd name="connsiteY4" fmla="*/ 402054 h 405549"/>
                <a:gd name="connsiteX5" fmla="*/ 275165 w 405549"/>
                <a:gd name="connsiteY5" fmla="*/ 300667 h 405549"/>
                <a:gd name="connsiteX6" fmla="*/ 398098 w 405549"/>
                <a:gd name="connsiteY6" fmla="*/ 89021 h 405549"/>
                <a:gd name="connsiteX7" fmla="*/ 289106 w 405549"/>
                <a:gd name="connsiteY7" fmla="*/ 29456 h 405549"/>
                <a:gd name="connsiteX8" fmla="*/ 265027 w 405549"/>
                <a:gd name="connsiteY8" fmla="*/ 58605 h 40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549" h="405549">
                  <a:moveTo>
                    <a:pt x="265027" y="58605"/>
                  </a:moveTo>
                  <a:cubicBezTo>
                    <a:pt x="210531" y="180270"/>
                    <a:pt x="158570" y="237300"/>
                    <a:pt x="64787" y="265181"/>
                  </a:cubicBezTo>
                  <a:cubicBezTo>
                    <a:pt x="33103" y="274053"/>
                    <a:pt x="10291" y="304469"/>
                    <a:pt x="12826" y="337420"/>
                  </a:cubicBezTo>
                  <a:lnTo>
                    <a:pt x="12826" y="337420"/>
                  </a:lnTo>
                  <a:cubicBezTo>
                    <a:pt x="15360" y="383044"/>
                    <a:pt x="59717" y="415995"/>
                    <a:pt x="104074" y="402054"/>
                  </a:cubicBezTo>
                  <a:cubicBezTo>
                    <a:pt x="157303" y="385579"/>
                    <a:pt x="210531" y="355163"/>
                    <a:pt x="275165" y="300667"/>
                  </a:cubicBezTo>
                  <a:cubicBezTo>
                    <a:pt x="316988" y="265181"/>
                    <a:pt x="401899" y="137180"/>
                    <a:pt x="398098" y="89021"/>
                  </a:cubicBezTo>
                  <a:cubicBezTo>
                    <a:pt x="394295" y="33258"/>
                    <a:pt x="353741" y="-13634"/>
                    <a:pt x="289106" y="29456"/>
                  </a:cubicBezTo>
                  <a:cubicBezTo>
                    <a:pt x="277700" y="35792"/>
                    <a:pt x="270096" y="45931"/>
                    <a:pt x="265027" y="5860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6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68"/>
          <a:stretch/>
        </p:blipFill>
        <p:spPr>
          <a:xfrm rot="21075264">
            <a:off x="2242809" y="2635362"/>
            <a:ext cx="2070542" cy="16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3" y="1503839"/>
            <a:ext cx="10656074" cy="2455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FB398CC-13AD-4ED4-8256-7AF641897F67}"/>
              </a:ext>
            </a:extLst>
          </p:cNvPr>
          <p:cNvSpPr txBox="1"/>
          <p:nvPr/>
        </p:nvSpPr>
        <p:spPr>
          <a:xfrm>
            <a:off x="4032496" y="446184"/>
            <a:ext cx="4907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Наша команда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602BBE4E-BF75-4E77-A514-BE526700C857}"/>
              </a:ext>
            </a:extLst>
          </p:cNvPr>
          <p:cNvSpPr/>
          <p:nvPr/>
        </p:nvSpPr>
        <p:spPr>
          <a:xfrm>
            <a:off x="962933" y="3763693"/>
            <a:ext cx="2059676" cy="360000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90820BC4-FF09-49BA-9C5E-3DF76870A30C}"/>
              </a:ext>
            </a:extLst>
          </p:cNvPr>
          <p:cNvSpPr/>
          <p:nvPr/>
        </p:nvSpPr>
        <p:spPr>
          <a:xfrm rot="10800000">
            <a:off x="3018122" y="3763692"/>
            <a:ext cx="2059676" cy="360000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EB2693C2-4CDE-42F7-9ED9-1CF655DB9204}"/>
              </a:ext>
            </a:extLst>
          </p:cNvPr>
          <p:cNvSpPr/>
          <p:nvPr/>
        </p:nvSpPr>
        <p:spPr>
          <a:xfrm>
            <a:off x="5073311" y="3763691"/>
            <a:ext cx="2059676" cy="360002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="" xmlns:a16="http://schemas.microsoft.com/office/drawing/2014/main" id="{84D37590-63F8-45AA-B4F6-F44454C61C97}"/>
              </a:ext>
            </a:extLst>
          </p:cNvPr>
          <p:cNvSpPr/>
          <p:nvPr/>
        </p:nvSpPr>
        <p:spPr>
          <a:xfrm rot="10800000">
            <a:off x="7128500" y="3763693"/>
            <a:ext cx="2059676" cy="360000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2F000BCD-6DBD-44DA-931E-B28A563036C5}"/>
              </a:ext>
            </a:extLst>
          </p:cNvPr>
          <p:cNvSpPr/>
          <p:nvPr/>
        </p:nvSpPr>
        <p:spPr>
          <a:xfrm>
            <a:off x="9183689" y="3763693"/>
            <a:ext cx="2059676" cy="360000"/>
          </a:xfrm>
          <a:custGeom>
            <a:avLst/>
            <a:gdLst/>
            <a:ahLst/>
            <a:cxnLst/>
            <a:rect l="l" t="t" r="r" b="b"/>
            <a:pathLst>
              <a:path w="1548000" h="936032">
                <a:moveTo>
                  <a:pt x="0" y="0"/>
                </a:moveTo>
                <a:lnTo>
                  <a:pt x="606942" y="0"/>
                </a:lnTo>
                <a:lnTo>
                  <a:pt x="774000" y="288032"/>
                </a:lnTo>
                <a:lnTo>
                  <a:pt x="941059" y="0"/>
                </a:lnTo>
                <a:lnTo>
                  <a:pt x="1548000" y="0"/>
                </a:lnTo>
                <a:lnTo>
                  <a:pt x="1548000" y="648000"/>
                </a:lnTo>
                <a:lnTo>
                  <a:pt x="941059" y="648000"/>
                </a:lnTo>
                <a:lnTo>
                  <a:pt x="774000" y="936032"/>
                </a:lnTo>
                <a:lnTo>
                  <a:pt x="606942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8838AA3-6D1B-4F5B-93E6-9FB4E2910477}"/>
              </a:ext>
            </a:extLst>
          </p:cNvPr>
          <p:cNvGrpSpPr/>
          <p:nvPr/>
        </p:nvGrpSpPr>
        <p:grpSpPr>
          <a:xfrm>
            <a:off x="1201383" y="4421426"/>
            <a:ext cx="1585840" cy="899495"/>
            <a:chOff x="1985515" y="4307149"/>
            <a:chExt cx="2471031" cy="899495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F46BD6D-D73C-4DF2-8529-28DA96A36787}"/>
                </a:ext>
              </a:extLst>
            </p:cNvPr>
            <p:cNvSpPr txBox="1"/>
            <p:nvPr/>
          </p:nvSpPr>
          <p:spPr>
            <a:xfrm>
              <a:off x="2004350" y="4560313"/>
              <a:ext cx="2435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Веб-разработчик.</a:t>
              </a:r>
            </a:p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</a:b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D103E0C-1E93-4B71-90E4-745F068CD321}"/>
                </a:ext>
              </a:extLst>
            </p:cNvPr>
            <p:cNvSpPr txBox="1"/>
            <p:nvPr/>
          </p:nvSpPr>
          <p:spPr>
            <a:xfrm>
              <a:off x="1985515" y="4307149"/>
              <a:ext cx="247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Никита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911571A-AD1A-4F52-8FD5-8C6EEE20B8E0}"/>
              </a:ext>
            </a:extLst>
          </p:cNvPr>
          <p:cNvGrpSpPr/>
          <p:nvPr/>
        </p:nvGrpSpPr>
        <p:grpSpPr>
          <a:xfrm>
            <a:off x="3255959" y="4421426"/>
            <a:ext cx="1585840" cy="1453493"/>
            <a:chOff x="1985515" y="4307149"/>
            <a:chExt cx="2471032" cy="145349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6310FCA-FEDE-4AA3-A56E-E6FACC5457F4}"/>
                </a:ext>
              </a:extLst>
            </p:cNvPr>
            <p:cNvSpPr txBox="1"/>
            <p:nvPr/>
          </p:nvSpPr>
          <p:spPr>
            <a:xfrm>
              <a:off x="2004350" y="4560313"/>
              <a:ext cx="2435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Создатель базы данных для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Android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 По совместительству помогал ее интегрировать.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9020CB0-BA8B-4FEC-8ED3-6C50D254A08F}"/>
                </a:ext>
              </a:extLst>
            </p:cNvPr>
            <p:cNvSpPr txBox="1"/>
            <p:nvPr/>
          </p:nvSpPr>
          <p:spPr>
            <a:xfrm>
              <a:off x="1985515" y="4307149"/>
              <a:ext cx="2471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Влад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57E7EFA-9E98-46E6-B8B9-BB33BF10B7E6}"/>
              </a:ext>
            </a:extLst>
          </p:cNvPr>
          <p:cNvGrpSpPr/>
          <p:nvPr/>
        </p:nvGrpSpPr>
        <p:grpSpPr>
          <a:xfrm>
            <a:off x="5310535" y="4421426"/>
            <a:ext cx="1585840" cy="1268827"/>
            <a:chOff x="1985515" y="4307149"/>
            <a:chExt cx="2471032" cy="126882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FA5CAD4-522F-40CE-81A1-7CCD2478AABF}"/>
                </a:ext>
              </a:extLst>
            </p:cNvPr>
            <p:cNvSpPr txBox="1"/>
            <p:nvPr/>
          </p:nvSpPr>
          <p:spPr>
            <a:xfrm>
              <a:off x="2004350" y="4560313"/>
              <a:ext cx="24355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Скрам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-мастер.</a:t>
              </a:r>
            </a:p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Креативный дизайнер команды, веб-разработчик.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E703F93-02A1-4B66-A1BA-CD9212EB8348}"/>
                </a:ext>
              </a:extLst>
            </p:cNvPr>
            <p:cNvSpPr txBox="1"/>
            <p:nvPr/>
          </p:nvSpPr>
          <p:spPr>
            <a:xfrm>
              <a:off x="1985515" y="4307149"/>
              <a:ext cx="2471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Макар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145DA191-300B-48E9-A07D-23D74E3AD57E}"/>
              </a:ext>
            </a:extLst>
          </p:cNvPr>
          <p:cNvGrpSpPr/>
          <p:nvPr/>
        </p:nvGrpSpPr>
        <p:grpSpPr>
          <a:xfrm>
            <a:off x="9419687" y="4421426"/>
            <a:ext cx="1585840" cy="1084161"/>
            <a:chOff x="1985515" y="4307149"/>
            <a:chExt cx="2471032" cy="1084161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8DA64AB-DD6A-4E09-BE8C-EED0E1C545DA}"/>
                </a:ext>
              </a:extLst>
            </p:cNvPr>
            <p:cNvSpPr txBox="1"/>
            <p:nvPr/>
          </p:nvSpPr>
          <p:spPr>
            <a:xfrm>
              <a:off x="2004350" y="4560313"/>
              <a:ext cx="24355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Android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ru-RU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разрботчик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на пару с Максимом.</a:t>
              </a:r>
            </a:p>
            <a:p>
              <a:pPr algn="ctr"/>
              <a:r>
                <a:rPr lang="ru-RU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	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6A42644-D2B0-49BD-9D05-67F8FBE94391}"/>
                </a:ext>
              </a:extLst>
            </p:cNvPr>
            <p:cNvSpPr txBox="1"/>
            <p:nvPr/>
          </p:nvSpPr>
          <p:spPr>
            <a:xfrm>
              <a:off x="1985515" y="4307149"/>
              <a:ext cx="2471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Пётр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ACD30092-E0F1-49A8-92ED-86F962060849}"/>
              </a:ext>
            </a:extLst>
          </p:cNvPr>
          <p:cNvGrpSpPr/>
          <p:nvPr/>
        </p:nvGrpSpPr>
        <p:grpSpPr>
          <a:xfrm>
            <a:off x="7365111" y="4421426"/>
            <a:ext cx="1585840" cy="1453493"/>
            <a:chOff x="1985515" y="4307149"/>
            <a:chExt cx="2471032" cy="145349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BAF1B34-CEC7-4D68-B6FE-A50F6BCBFC8E}"/>
                </a:ext>
              </a:extLst>
            </p:cNvPr>
            <p:cNvSpPr txBox="1"/>
            <p:nvPr/>
          </p:nvSpPr>
          <p:spPr>
            <a:xfrm>
              <a:off x="2004350" y="4560313"/>
              <a:ext cx="2435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Android-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разработчик на пару с Петром.</a:t>
              </a:r>
            </a:p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Создавал приложение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с нуля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640E6C-B28E-496C-9747-DC5F4D9F77B2}"/>
                </a:ext>
              </a:extLst>
            </p:cNvPr>
            <p:cNvSpPr txBox="1"/>
            <p:nvPr/>
          </p:nvSpPr>
          <p:spPr>
            <a:xfrm>
              <a:off x="1985515" y="4307149"/>
              <a:ext cx="2471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Максим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3" name="Прямоугольник 62"/>
          <p:cNvSpPr/>
          <p:nvPr/>
        </p:nvSpPr>
        <p:spPr>
          <a:xfrm>
            <a:off x="1388733" y="3656924"/>
            <a:ext cx="1167319" cy="20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38" y="1791828"/>
            <a:ext cx="2245559" cy="1979712"/>
          </a:xfrm>
          <a:prstGeom prst="rect">
            <a:avLst/>
          </a:prstGeom>
        </p:spPr>
      </p:pic>
      <p:sp>
        <p:nvSpPr>
          <p:cNvPr id="62" name="Прямоугольник 61"/>
          <p:cNvSpPr/>
          <p:nvPr/>
        </p:nvSpPr>
        <p:spPr>
          <a:xfrm>
            <a:off x="5486400" y="3667328"/>
            <a:ext cx="1167319" cy="20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91" y="1911147"/>
            <a:ext cx="2267180" cy="196460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3"/>
          <a:stretch/>
        </p:blipFill>
        <p:spPr>
          <a:xfrm>
            <a:off x="5006389" y="1731968"/>
            <a:ext cx="2358722" cy="203172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54" y="2096649"/>
            <a:ext cx="1801367" cy="1801367"/>
          </a:xfrm>
          <a:prstGeom prst="rect">
            <a:avLst/>
          </a:prstGeom>
        </p:spPr>
      </p:pic>
      <p:sp>
        <p:nvSpPr>
          <p:cNvPr id="64" name="Прямоугольник 63"/>
          <p:cNvSpPr/>
          <p:nvPr/>
        </p:nvSpPr>
        <p:spPr>
          <a:xfrm>
            <a:off x="9614728" y="3689592"/>
            <a:ext cx="1167319" cy="20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28" y="1851308"/>
            <a:ext cx="1576718" cy="19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A32E266-B131-4A4F-91ED-FB16A2C94331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Эволюция идеи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11BA19-3F69-4A8C-AEA9-A408F2DF2C4C}"/>
              </a:ext>
            </a:extLst>
          </p:cNvPr>
          <p:cNvSpPr txBox="1"/>
          <p:nvPr/>
        </p:nvSpPr>
        <p:spPr>
          <a:xfrm>
            <a:off x="617584" y="1327895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Как и почему мы пришли к идее создания приложения-бара?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AD39EE0-2487-4D4F-BF69-AB4717964CCA}"/>
              </a:ext>
            </a:extLst>
          </p:cNvPr>
          <p:cNvGrpSpPr/>
          <p:nvPr/>
        </p:nvGrpSpPr>
        <p:grpSpPr>
          <a:xfrm>
            <a:off x="1709878" y="2378320"/>
            <a:ext cx="897023" cy="1150273"/>
            <a:chOff x="899593" y="1806235"/>
            <a:chExt cx="897023" cy="1150273"/>
          </a:xfrm>
        </p:grpSpPr>
        <p:sp>
          <p:nvSpPr>
            <p:cNvPr id="5" name="Rounded Rectangle 2">
              <a:extLst>
                <a:ext uri="{FF2B5EF4-FFF2-40B4-BE49-F238E27FC236}">
                  <a16:creationId xmlns="" xmlns:a16="http://schemas.microsoft.com/office/drawing/2014/main" id="{615267CA-E4F5-4C16-8990-3ED6C7D3B27D}"/>
                </a:ext>
              </a:extLst>
            </p:cNvPr>
            <p:cNvSpPr/>
            <p:nvPr/>
          </p:nvSpPr>
          <p:spPr>
            <a:xfrm rot="8100000">
              <a:off x="899602" y="2059490"/>
              <a:ext cx="897014" cy="89701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="" xmlns:a16="http://schemas.microsoft.com/office/drawing/2014/main" id="{16BAA70F-0E04-4BB2-9A7E-E9D74BA51890}"/>
                </a:ext>
              </a:extLst>
            </p:cNvPr>
            <p:cNvSpPr/>
            <p:nvPr/>
          </p:nvSpPr>
          <p:spPr>
            <a:xfrm rot="8100000">
              <a:off x="899593" y="1806235"/>
              <a:ext cx="897014" cy="897017"/>
            </a:xfrm>
            <a:prstGeom prst="roundRect">
              <a:avLst>
                <a:gd name="adj" fmla="val 9009"/>
              </a:avLst>
            </a:prstGeom>
            <a:solidFill>
              <a:srgbClr val="6166F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2DCD89D-5EAF-4FE7-9536-DD8DA3FC300F}"/>
              </a:ext>
            </a:extLst>
          </p:cNvPr>
          <p:cNvGrpSpPr/>
          <p:nvPr/>
        </p:nvGrpSpPr>
        <p:grpSpPr>
          <a:xfrm>
            <a:off x="3678683" y="2378319"/>
            <a:ext cx="897020" cy="1150273"/>
            <a:chOff x="2493539" y="1806234"/>
            <a:chExt cx="897020" cy="1150273"/>
          </a:xfrm>
        </p:grpSpPr>
        <p:sp>
          <p:nvSpPr>
            <p:cNvPr id="8" name="Rounded Rectangle 5">
              <a:extLst>
                <a:ext uri="{FF2B5EF4-FFF2-40B4-BE49-F238E27FC236}">
                  <a16:creationId xmlns="" xmlns:a16="http://schemas.microsoft.com/office/drawing/2014/main" id="{9AF790F0-9F5D-4B3A-8AEB-96450A349E5E}"/>
                </a:ext>
              </a:extLst>
            </p:cNvPr>
            <p:cNvSpPr/>
            <p:nvPr/>
          </p:nvSpPr>
          <p:spPr>
            <a:xfrm rot="18900000">
              <a:off x="2493539" y="1806234"/>
              <a:ext cx="897013" cy="89701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="" xmlns:a16="http://schemas.microsoft.com/office/drawing/2014/main" id="{5FB2A4C7-5412-4DB2-9887-4BFCDB91607D}"/>
                </a:ext>
              </a:extLst>
            </p:cNvPr>
            <p:cNvSpPr/>
            <p:nvPr/>
          </p:nvSpPr>
          <p:spPr>
            <a:xfrm rot="18900000">
              <a:off x="2493546" y="2059490"/>
              <a:ext cx="897013" cy="897017"/>
            </a:xfrm>
            <a:prstGeom prst="roundRect">
              <a:avLst>
                <a:gd name="adj" fmla="val 9009"/>
              </a:avLst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3262C15-4160-4010-8314-1E6C805BA2A8}"/>
              </a:ext>
            </a:extLst>
          </p:cNvPr>
          <p:cNvGrpSpPr/>
          <p:nvPr/>
        </p:nvGrpSpPr>
        <p:grpSpPr>
          <a:xfrm>
            <a:off x="7616298" y="2378321"/>
            <a:ext cx="897027" cy="1150270"/>
            <a:chOff x="5681430" y="1806237"/>
            <a:chExt cx="897027" cy="1150270"/>
          </a:xfrm>
        </p:grpSpPr>
        <p:sp>
          <p:nvSpPr>
            <p:cNvPr id="11" name="Rounded Rectangle 8">
              <a:extLst>
                <a:ext uri="{FF2B5EF4-FFF2-40B4-BE49-F238E27FC236}">
                  <a16:creationId xmlns="" xmlns:a16="http://schemas.microsoft.com/office/drawing/2014/main" id="{EE238C51-E3F3-43CB-A2A2-A7DEBCC704B6}"/>
                </a:ext>
              </a:extLst>
            </p:cNvPr>
            <p:cNvSpPr/>
            <p:nvPr/>
          </p:nvSpPr>
          <p:spPr>
            <a:xfrm rot="2700000" flipH="1">
              <a:off x="5681441" y="1806235"/>
              <a:ext cx="897014" cy="897018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="" xmlns:a16="http://schemas.microsoft.com/office/drawing/2014/main" id="{7EB4CCE7-C3E0-4ED7-9342-BED1307B384E}"/>
                </a:ext>
              </a:extLst>
            </p:cNvPr>
            <p:cNvSpPr/>
            <p:nvPr/>
          </p:nvSpPr>
          <p:spPr>
            <a:xfrm rot="2700000" flipH="1">
              <a:off x="5681432" y="2059491"/>
              <a:ext cx="897014" cy="897017"/>
            </a:xfrm>
            <a:prstGeom prst="roundRect">
              <a:avLst>
                <a:gd name="adj" fmla="val 9009"/>
              </a:avLst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23401C7-C5B1-4302-BABD-D6A53CAE88D9}"/>
              </a:ext>
            </a:extLst>
          </p:cNvPr>
          <p:cNvGrpSpPr/>
          <p:nvPr/>
        </p:nvGrpSpPr>
        <p:grpSpPr>
          <a:xfrm>
            <a:off x="9585108" y="2378320"/>
            <a:ext cx="897026" cy="1150272"/>
            <a:chOff x="7275374" y="1806237"/>
            <a:chExt cx="897026" cy="1150272"/>
          </a:xfrm>
        </p:grpSpPr>
        <p:sp>
          <p:nvSpPr>
            <p:cNvPr id="14" name="Rounded Rectangle 11">
              <a:extLst>
                <a:ext uri="{FF2B5EF4-FFF2-40B4-BE49-F238E27FC236}">
                  <a16:creationId xmlns="" xmlns:a16="http://schemas.microsoft.com/office/drawing/2014/main" id="{845ED0FA-7C7A-4E64-883A-B07E7440FB07}"/>
                </a:ext>
              </a:extLst>
            </p:cNvPr>
            <p:cNvSpPr/>
            <p:nvPr/>
          </p:nvSpPr>
          <p:spPr>
            <a:xfrm rot="13500000" flipH="1">
              <a:off x="7275376" y="2059492"/>
              <a:ext cx="897015" cy="897019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2">
              <a:extLst>
                <a:ext uri="{FF2B5EF4-FFF2-40B4-BE49-F238E27FC236}">
                  <a16:creationId xmlns="" xmlns:a16="http://schemas.microsoft.com/office/drawing/2014/main" id="{F9FBED84-D029-4AC2-B9CB-4FE51A1CAEAF}"/>
                </a:ext>
              </a:extLst>
            </p:cNvPr>
            <p:cNvSpPr/>
            <p:nvPr/>
          </p:nvSpPr>
          <p:spPr>
            <a:xfrm rot="13500000" flipH="1">
              <a:off x="7275384" y="1806236"/>
              <a:ext cx="897015" cy="897017"/>
            </a:xfrm>
            <a:prstGeom prst="roundRect">
              <a:avLst>
                <a:gd name="adj" fmla="val 9009"/>
              </a:avLst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0093DE1-E547-4D38-A4A4-296E4090CD3C}"/>
              </a:ext>
            </a:extLst>
          </p:cNvPr>
          <p:cNvGrpSpPr/>
          <p:nvPr/>
        </p:nvGrpSpPr>
        <p:grpSpPr>
          <a:xfrm>
            <a:off x="5647486" y="2378321"/>
            <a:ext cx="897028" cy="1150273"/>
            <a:chOff x="4087480" y="1806236"/>
            <a:chExt cx="897028" cy="1150273"/>
          </a:xfrm>
        </p:grpSpPr>
        <p:sp>
          <p:nvSpPr>
            <p:cNvPr id="17" name="Rounded Rectangle 14">
              <a:extLst>
                <a:ext uri="{FF2B5EF4-FFF2-40B4-BE49-F238E27FC236}">
                  <a16:creationId xmlns="" xmlns:a16="http://schemas.microsoft.com/office/drawing/2014/main" id="{BA863984-0464-43EC-BC4E-EDD0512E3877}"/>
                </a:ext>
              </a:extLst>
            </p:cNvPr>
            <p:cNvSpPr/>
            <p:nvPr/>
          </p:nvSpPr>
          <p:spPr>
            <a:xfrm rot="13500000" flipH="1">
              <a:off x="4087482" y="2059491"/>
              <a:ext cx="897016" cy="897020"/>
            </a:xfrm>
            <a:prstGeom prst="roundRect">
              <a:avLst>
                <a:gd name="adj" fmla="val 90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5">
              <a:extLst>
                <a:ext uri="{FF2B5EF4-FFF2-40B4-BE49-F238E27FC236}">
                  <a16:creationId xmlns="" xmlns:a16="http://schemas.microsoft.com/office/drawing/2014/main" id="{C7CAB892-1A23-4190-9507-675BD35088E2}"/>
                </a:ext>
              </a:extLst>
            </p:cNvPr>
            <p:cNvSpPr/>
            <p:nvPr/>
          </p:nvSpPr>
          <p:spPr>
            <a:xfrm rot="13500000" flipH="1">
              <a:off x="4087491" y="1806235"/>
              <a:ext cx="897016" cy="897018"/>
            </a:xfrm>
            <a:prstGeom prst="roundRect">
              <a:avLst>
                <a:gd name="adj" fmla="val 9009"/>
              </a:avLst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5C6AF8B1-B55E-488D-A06D-ABF8371EF40C}"/>
              </a:ext>
            </a:extLst>
          </p:cNvPr>
          <p:cNvGrpSpPr/>
          <p:nvPr/>
        </p:nvGrpSpPr>
        <p:grpSpPr>
          <a:xfrm>
            <a:off x="1246838" y="3789480"/>
            <a:ext cx="1800000" cy="2298055"/>
            <a:chOff x="2551705" y="4283314"/>
            <a:chExt cx="1509655" cy="129266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514AC0D-E25A-497C-A1DB-393A9A267660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В начале семестра перед нами встала задача: собрать команду, выбрать </a:t>
              </a:r>
              <a:r>
                <a:rPr lang="ru-RU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Скрам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-мастера, придумать и создать проект.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7037146-3DEF-4F2D-9442-F55D337A7063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Рождение идеи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E298894-BE93-4EF7-A6F3-F8B303B0BFE5}"/>
              </a:ext>
            </a:extLst>
          </p:cNvPr>
          <p:cNvGrpSpPr/>
          <p:nvPr/>
        </p:nvGrpSpPr>
        <p:grpSpPr>
          <a:xfrm>
            <a:off x="5252865" y="3762276"/>
            <a:ext cx="1800000" cy="2716344"/>
            <a:chOff x="2551705" y="4283314"/>
            <a:chExt cx="1509655" cy="129266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B5CD1E1-1840-4C44-888C-484666A74B7B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А почему бы не сделать приложение на студенческую тему – тему культурного отдыха? Отдельное внимание было уделено названию.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356D72C-7A99-43B0-8F00-B9CBF8B6B28A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TIPSY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906E264-1DC4-4C94-B8C4-D9283FD8B9F7}"/>
              </a:ext>
            </a:extLst>
          </p:cNvPr>
          <p:cNvGrpSpPr/>
          <p:nvPr/>
        </p:nvGrpSpPr>
        <p:grpSpPr>
          <a:xfrm>
            <a:off x="9143806" y="3762276"/>
            <a:ext cx="1800000" cy="2191051"/>
            <a:chOff x="2551705" y="4283314"/>
            <a:chExt cx="1509655" cy="129266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825726B9-F9ED-4D97-B24C-D9B40C7F688B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Само создание приложения заняло достаточно большой срок, поэтапно, со Спринтами, где в каждом свои цели и задачи.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6211DDB-7DD4-419D-98B7-CC2959F525E1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Написание кода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807B719-85F3-4DCA-A374-366984679726}"/>
              </a:ext>
            </a:extLst>
          </p:cNvPr>
          <p:cNvGrpSpPr/>
          <p:nvPr/>
        </p:nvGrpSpPr>
        <p:grpSpPr>
          <a:xfrm>
            <a:off x="3200833" y="4309433"/>
            <a:ext cx="1800000" cy="1292662"/>
            <a:chOff x="2551705" y="4283314"/>
            <a:chExt cx="1509655" cy="129266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4D53A1E-000F-40AF-8F90-E38BAD45CEB6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Все вместе. Если с ребятами с команды мы знакомы давно, то создание проекта с нуля, но уже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командой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стало задачей уровня Мстителей.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6127210-BCB4-4C07-8769-EEB9C6DB9F4F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Обсуждали все…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EF77A99-117F-4070-AB55-42AF40803104}"/>
              </a:ext>
            </a:extLst>
          </p:cNvPr>
          <p:cNvGrpSpPr/>
          <p:nvPr/>
        </p:nvGrpSpPr>
        <p:grpSpPr>
          <a:xfrm>
            <a:off x="7191560" y="4297467"/>
            <a:ext cx="1800000" cy="1964907"/>
            <a:chOff x="2551705" y="4283314"/>
            <a:chExt cx="1509655" cy="1107996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8B5DCBE-DFA6-4B36-9494-AC83D3D27E36}"/>
                </a:ext>
              </a:extLst>
            </p:cNvPr>
            <p:cNvSpPr txBox="1"/>
            <p:nvPr/>
          </p:nvSpPr>
          <p:spPr>
            <a:xfrm>
              <a:off x="2551705" y="4560313"/>
              <a:ext cx="1509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И визуализация идей заняли несколько недель, пока мы четко не определились, что мы хотим видеть в итоге.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7D3041AF-3DD9-4690-968D-56227F678FB7}"/>
                </a:ext>
              </a:extLst>
            </p:cNvPr>
            <p:cNvSpPr txBox="1"/>
            <p:nvPr/>
          </p:nvSpPr>
          <p:spPr>
            <a:xfrm>
              <a:off x="2551706" y="4283314"/>
              <a:ext cx="149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Рисование </a:t>
              </a:r>
              <a:r>
                <a:rPr lang="ru-RU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мокапов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5">
            <a:extLst>
              <a:ext uri="{FF2B5EF4-FFF2-40B4-BE49-F238E27FC236}">
                <a16:creationId xmlns="" xmlns:a16="http://schemas.microsoft.com/office/drawing/2014/main" id="{F4569A05-4E68-4756-A3B8-F3EE642D46B5}"/>
              </a:ext>
            </a:extLst>
          </p:cNvPr>
          <p:cNvSpPr/>
          <p:nvPr/>
        </p:nvSpPr>
        <p:spPr>
          <a:xfrm flipH="1">
            <a:off x="3921302" y="298362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01" y="2520906"/>
            <a:ext cx="611839" cy="611839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32" y="2530131"/>
            <a:ext cx="635973" cy="62096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651" y="2539859"/>
            <a:ext cx="573932" cy="573932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28" y="2812812"/>
            <a:ext cx="601957" cy="60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22">
            <a:extLst>
              <a:ext uri="{FF2B5EF4-FFF2-40B4-BE49-F238E27FC236}">
                <a16:creationId xmlns="" xmlns:a16="http://schemas.microsoft.com/office/drawing/2014/main" id="{C090699F-4117-40FF-A367-FB7AB5D4F5A9}"/>
              </a:ext>
            </a:extLst>
          </p:cNvPr>
          <p:cNvSpPr/>
          <p:nvPr/>
        </p:nvSpPr>
        <p:spPr>
          <a:xfrm rot="18900000">
            <a:off x="5495758" y="2805025"/>
            <a:ext cx="1182991" cy="1200761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cs typeface="Arial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C090699F-4117-40FF-A367-FB7AB5D4F5A9}"/>
              </a:ext>
            </a:extLst>
          </p:cNvPr>
          <p:cNvSpPr/>
          <p:nvPr/>
        </p:nvSpPr>
        <p:spPr>
          <a:xfrm rot="18900000">
            <a:off x="2580733" y="2246820"/>
            <a:ext cx="1182991" cy="1200761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F891375-1196-42E5-8A78-8A68C423B025}"/>
              </a:ext>
            </a:extLst>
          </p:cNvPr>
          <p:cNvSpPr txBox="1"/>
          <p:nvPr/>
        </p:nvSpPr>
        <p:spPr>
          <a:xfrm>
            <a:off x="2932295" y="2366902"/>
            <a:ext cx="4892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  <a:cs typeface="Arial" pitchFamily="34" charset="0"/>
              </a:rPr>
              <a:t>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0C2803C-49E4-4AD3-A1F4-7D0D8C10FD90}"/>
              </a:ext>
            </a:extLst>
          </p:cNvPr>
          <p:cNvSpPr/>
          <p:nvPr/>
        </p:nvSpPr>
        <p:spPr>
          <a:xfrm>
            <a:off x="-1601" y="4365921"/>
            <a:ext cx="12192000" cy="249207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Freeform 31">
            <a:extLst>
              <a:ext uri="{FF2B5EF4-FFF2-40B4-BE49-F238E27FC236}">
                <a16:creationId xmlns="" xmlns:a16="http://schemas.microsoft.com/office/drawing/2014/main" id="{7F33BD9E-AADE-4F55-A9EC-585DF6EA0390}"/>
              </a:ext>
            </a:extLst>
          </p:cNvPr>
          <p:cNvSpPr>
            <a:spLocks noChangeAspect="1"/>
          </p:cNvSpPr>
          <p:nvPr/>
        </p:nvSpPr>
        <p:spPr>
          <a:xfrm flipH="1">
            <a:off x="2040141" y="2969457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Freeform 33">
            <a:extLst>
              <a:ext uri="{FF2B5EF4-FFF2-40B4-BE49-F238E27FC236}">
                <a16:creationId xmlns="" xmlns:a16="http://schemas.microsoft.com/office/drawing/2014/main" id="{1E6FBB1F-7D0F-46A2-A9D9-3E1CB6C98587}"/>
              </a:ext>
            </a:extLst>
          </p:cNvPr>
          <p:cNvSpPr>
            <a:spLocks noChangeAspect="1"/>
          </p:cNvSpPr>
          <p:nvPr/>
        </p:nvSpPr>
        <p:spPr>
          <a:xfrm>
            <a:off x="6779464" y="1835585"/>
            <a:ext cx="1979413" cy="92637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F891375-1196-42E5-8A78-8A68C423B025}"/>
              </a:ext>
            </a:extLst>
          </p:cNvPr>
          <p:cNvSpPr txBox="1"/>
          <p:nvPr/>
        </p:nvSpPr>
        <p:spPr>
          <a:xfrm>
            <a:off x="5849796" y="2929341"/>
            <a:ext cx="4892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5400" b="1" dirty="0" smtClean="0">
                <a:solidFill>
                  <a:schemeClr val="accent1"/>
                </a:solidFill>
                <a:cs typeface="Arial" pitchFamily="34" charset="0"/>
              </a:rPr>
              <a:t>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578477" y="1264919"/>
            <a:ext cx="3165250" cy="1512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2A2FE4E-8CBD-49C3-8433-A7EE3BDE76B7}"/>
              </a:ext>
            </a:extLst>
          </p:cNvPr>
          <p:cNvSpPr/>
          <p:nvPr/>
        </p:nvSpPr>
        <p:spPr>
          <a:xfrm rot="18900000">
            <a:off x="-221359" y="1490209"/>
            <a:ext cx="1253953" cy="1235656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cs typeface="Arial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BC74BF8-4FAA-45BD-AC27-F83EE2AD474C}"/>
              </a:ext>
            </a:extLst>
          </p:cNvPr>
          <p:cNvSpPr>
            <a:spLocks/>
          </p:cNvSpPr>
          <p:nvPr/>
        </p:nvSpPr>
        <p:spPr bwMode="auto">
          <a:xfrm>
            <a:off x="3124776" y="3209090"/>
            <a:ext cx="6248967" cy="1160647"/>
          </a:xfrm>
          <a:custGeom>
            <a:avLst/>
            <a:gdLst>
              <a:gd name="connsiteX0" fmla="*/ 5466852 w 6248967"/>
              <a:gd name="connsiteY0" fmla="*/ 756158 h 1160647"/>
              <a:gd name="connsiteX1" fmla="*/ 5504746 w 6248967"/>
              <a:gd name="connsiteY1" fmla="*/ 756158 h 1160647"/>
              <a:gd name="connsiteX2" fmla="*/ 5504746 w 6248967"/>
              <a:gd name="connsiteY2" fmla="*/ 757902 h 1160647"/>
              <a:gd name="connsiteX3" fmla="*/ 5504746 w 6248967"/>
              <a:gd name="connsiteY3" fmla="*/ 770106 h 1160647"/>
              <a:gd name="connsiteX4" fmla="*/ 5542639 w 6248967"/>
              <a:gd name="connsiteY4" fmla="*/ 770106 h 1160647"/>
              <a:gd name="connsiteX5" fmla="*/ 5542639 w 6248967"/>
              <a:gd name="connsiteY5" fmla="*/ 860767 h 1160647"/>
              <a:gd name="connsiteX6" fmla="*/ 5544032 w 6248967"/>
              <a:gd name="connsiteY6" fmla="*/ 860767 h 1160647"/>
              <a:gd name="connsiteX7" fmla="*/ 5553784 w 6248967"/>
              <a:gd name="connsiteY7" fmla="*/ 860767 h 1160647"/>
              <a:gd name="connsiteX8" fmla="*/ 5553784 w 6248967"/>
              <a:gd name="connsiteY8" fmla="*/ 993272 h 1160647"/>
              <a:gd name="connsiteX9" fmla="*/ 5556013 w 6248967"/>
              <a:gd name="connsiteY9" fmla="*/ 993272 h 1160647"/>
              <a:gd name="connsiteX10" fmla="*/ 5571616 w 6248967"/>
              <a:gd name="connsiteY10" fmla="*/ 993272 h 1160647"/>
              <a:gd name="connsiteX11" fmla="*/ 5571616 w 6248967"/>
              <a:gd name="connsiteY11" fmla="*/ 907260 h 1160647"/>
              <a:gd name="connsiteX12" fmla="*/ 5572452 w 6248967"/>
              <a:gd name="connsiteY12" fmla="*/ 906679 h 1160647"/>
              <a:gd name="connsiteX13" fmla="*/ 5578303 w 6248967"/>
              <a:gd name="connsiteY13" fmla="*/ 902611 h 1160647"/>
              <a:gd name="connsiteX14" fmla="*/ 5582761 w 6248967"/>
              <a:gd name="connsiteY14" fmla="*/ 903773 h 1160647"/>
              <a:gd name="connsiteX15" fmla="*/ 5582761 w 6248967"/>
              <a:gd name="connsiteY15" fmla="*/ 911910 h 1160647"/>
              <a:gd name="connsiteX16" fmla="*/ 5584990 w 6248967"/>
              <a:gd name="connsiteY16" fmla="*/ 910747 h 1160647"/>
              <a:gd name="connsiteX17" fmla="*/ 5600593 w 6248967"/>
              <a:gd name="connsiteY17" fmla="*/ 902611 h 1160647"/>
              <a:gd name="connsiteX18" fmla="*/ 5602544 w 6248967"/>
              <a:gd name="connsiteY18" fmla="*/ 902611 h 1160647"/>
              <a:gd name="connsiteX19" fmla="*/ 5616196 w 6248967"/>
              <a:gd name="connsiteY19" fmla="*/ 902611 h 1160647"/>
              <a:gd name="connsiteX20" fmla="*/ 5616196 w 6248967"/>
              <a:gd name="connsiteY20" fmla="*/ 1060687 h 1160647"/>
              <a:gd name="connsiteX21" fmla="*/ 5647403 w 6248967"/>
              <a:gd name="connsiteY21" fmla="*/ 1065337 h 1160647"/>
              <a:gd name="connsiteX22" fmla="*/ 5647403 w 6248967"/>
              <a:gd name="connsiteY22" fmla="*/ 1058363 h 1160647"/>
              <a:gd name="connsiteX23" fmla="*/ 5680838 w 6248967"/>
              <a:gd name="connsiteY23" fmla="*/ 1058363 h 1160647"/>
              <a:gd name="connsiteX24" fmla="*/ 5680838 w 6248967"/>
              <a:gd name="connsiteY24" fmla="*/ 1028142 h 1160647"/>
              <a:gd name="connsiteX25" fmla="*/ 5689754 w 6248967"/>
              <a:gd name="connsiteY25" fmla="*/ 1028142 h 1160647"/>
              <a:gd name="connsiteX26" fmla="*/ 5689754 w 6248967"/>
              <a:gd name="connsiteY26" fmla="*/ 988623 h 1160647"/>
              <a:gd name="connsiteX27" fmla="*/ 5696441 w 6248967"/>
              <a:gd name="connsiteY27" fmla="*/ 988623 h 1160647"/>
              <a:gd name="connsiteX28" fmla="*/ 5696441 w 6248967"/>
              <a:gd name="connsiteY28" fmla="*/ 949104 h 1160647"/>
              <a:gd name="connsiteX29" fmla="*/ 5712044 w 6248967"/>
              <a:gd name="connsiteY29" fmla="*/ 949104 h 1160647"/>
              <a:gd name="connsiteX30" fmla="*/ 5761082 w 6248967"/>
              <a:gd name="connsiteY30" fmla="*/ 928182 h 1160647"/>
              <a:gd name="connsiteX31" fmla="*/ 5763311 w 6248967"/>
              <a:gd name="connsiteY31" fmla="*/ 907260 h 1160647"/>
              <a:gd name="connsiteX32" fmla="*/ 5767769 w 6248967"/>
              <a:gd name="connsiteY32" fmla="*/ 928182 h 1160647"/>
              <a:gd name="connsiteX33" fmla="*/ 5819036 w 6248967"/>
              <a:gd name="connsiteY33" fmla="*/ 956078 h 1160647"/>
              <a:gd name="connsiteX34" fmla="*/ 5819036 w 6248967"/>
              <a:gd name="connsiteY34" fmla="*/ 951429 h 1160647"/>
              <a:gd name="connsiteX35" fmla="*/ 5832411 w 6248967"/>
              <a:gd name="connsiteY35" fmla="*/ 951429 h 1160647"/>
              <a:gd name="connsiteX36" fmla="*/ 5832411 w 6248967"/>
              <a:gd name="connsiteY36" fmla="*/ 988623 h 1160647"/>
              <a:gd name="connsiteX37" fmla="*/ 5839098 w 6248967"/>
              <a:gd name="connsiteY37" fmla="*/ 988623 h 1160647"/>
              <a:gd name="connsiteX38" fmla="*/ 5839098 w 6248967"/>
              <a:gd name="connsiteY38" fmla="*/ 1032791 h 1160647"/>
              <a:gd name="connsiteX39" fmla="*/ 5845785 w 6248967"/>
              <a:gd name="connsiteY39" fmla="*/ 1032791 h 1160647"/>
              <a:gd name="connsiteX40" fmla="*/ 5845785 w 6248967"/>
              <a:gd name="connsiteY40" fmla="*/ 1053713 h 1160647"/>
              <a:gd name="connsiteX41" fmla="*/ 5859159 w 6248967"/>
              <a:gd name="connsiteY41" fmla="*/ 1053713 h 1160647"/>
              <a:gd name="connsiteX42" fmla="*/ 5859159 w 6248967"/>
              <a:gd name="connsiteY42" fmla="*/ 1086258 h 1160647"/>
              <a:gd name="connsiteX43" fmla="*/ 5943861 w 6248967"/>
              <a:gd name="connsiteY43" fmla="*/ 1079284 h 1160647"/>
              <a:gd name="connsiteX44" fmla="*/ 5943861 w 6248967"/>
              <a:gd name="connsiteY44" fmla="*/ 1046739 h 1160647"/>
              <a:gd name="connsiteX45" fmla="*/ 5988441 w 6248967"/>
              <a:gd name="connsiteY45" fmla="*/ 1046739 h 1160647"/>
              <a:gd name="connsiteX46" fmla="*/ 5988441 w 6248967"/>
              <a:gd name="connsiteY46" fmla="*/ 1028142 h 1160647"/>
              <a:gd name="connsiteX47" fmla="*/ 6082060 w 6248967"/>
              <a:gd name="connsiteY47" fmla="*/ 1028142 h 1160647"/>
              <a:gd name="connsiteX48" fmla="*/ 6082060 w 6248967"/>
              <a:gd name="connsiteY48" fmla="*/ 1039765 h 1160647"/>
              <a:gd name="connsiteX49" fmla="*/ 6142243 w 6248967"/>
              <a:gd name="connsiteY49" fmla="*/ 1039765 h 1160647"/>
              <a:gd name="connsiteX50" fmla="*/ 6142243 w 6248967"/>
              <a:gd name="connsiteY50" fmla="*/ 1046739 h 1160647"/>
              <a:gd name="connsiteX51" fmla="*/ 6160075 w 6248967"/>
              <a:gd name="connsiteY51" fmla="*/ 1046739 h 1160647"/>
              <a:gd name="connsiteX52" fmla="*/ 6160075 w 6248967"/>
              <a:gd name="connsiteY52" fmla="*/ 1053713 h 1160647"/>
              <a:gd name="connsiteX53" fmla="*/ 6175678 w 6248967"/>
              <a:gd name="connsiteY53" fmla="*/ 1053713 h 1160647"/>
              <a:gd name="connsiteX54" fmla="*/ 6175678 w 6248967"/>
              <a:gd name="connsiteY54" fmla="*/ 1033706 h 1160647"/>
              <a:gd name="connsiteX55" fmla="*/ 6248967 w 6248967"/>
              <a:gd name="connsiteY55" fmla="*/ 1160647 h 1160647"/>
              <a:gd name="connsiteX56" fmla="*/ 3980101 w 6248967"/>
              <a:gd name="connsiteY56" fmla="*/ 1160647 h 1160647"/>
              <a:gd name="connsiteX57" fmla="*/ 3980101 w 6248967"/>
              <a:gd name="connsiteY57" fmla="*/ 1063012 h 1160647"/>
              <a:gd name="connsiteX58" fmla="*/ 3980937 w 6248967"/>
              <a:gd name="connsiteY58" fmla="*/ 1063593 h 1160647"/>
              <a:gd name="connsiteX59" fmla="*/ 3986788 w 6248967"/>
              <a:gd name="connsiteY59" fmla="*/ 1067661 h 1160647"/>
              <a:gd name="connsiteX60" fmla="*/ 3993475 w 6248967"/>
              <a:gd name="connsiteY60" fmla="*/ 1037441 h 1160647"/>
              <a:gd name="connsiteX61" fmla="*/ 3994311 w 6248967"/>
              <a:gd name="connsiteY61" fmla="*/ 1037441 h 1160647"/>
              <a:gd name="connsiteX62" fmla="*/ 4000162 w 6248967"/>
              <a:gd name="connsiteY62" fmla="*/ 1037441 h 1160647"/>
              <a:gd name="connsiteX63" fmla="*/ 4009078 w 6248967"/>
              <a:gd name="connsiteY63" fmla="*/ 967701 h 1160647"/>
              <a:gd name="connsiteX64" fmla="*/ 4004620 w 6248967"/>
              <a:gd name="connsiteY64" fmla="*/ 963052 h 1160647"/>
              <a:gd name="connsiteX65" fmla="*/ 4004620 w 6248967"/>
              <a:gd name="connsiteY65" fmla="*/ 962180 h 1160647"/>
              <a:gd name="connsiteX66" fmla="*/ 4004620 w 6248967"/>
              <a:gd name="connsiteY66" fmla="*/ 956078 h 1160647"/>
              <a:gd name="connsiteX67" fmla="*/ 4005456 w 6248967"/>
              <a:gd name="connsiteY67" fmla="*/ 955497 h 1160647"/>
              <a:gd name="connsiteX68" fmla="*/ 4011307 w 6248967"/>
              <a:gd name="connsiteY68" fmla="*/ 951429 h 1160647"/>
              <a:gd name="connsiteX69" fmla="*/ 4011586 w 6248967"/>
              <a:gd name="connsiteY69" fmla="*/ 949685 h 1160647"/>
              <a:gd name="connsiteX70" fmla="*/ 4013536 w 6248967"/>
              <a:gd name="connsiteY70" fmla="*/ 937481 h 1160647"/>
              <a:gd name="connsiteX71" fmla="*/ 4014094 w 6248967"/>
              <a:gd name="connsiteY71" fmla="*/ 939224 h 1160647"/>
              <a:gd name="connsiteX72" fmla="*/ 4017994 w 6248967"/>
              <a:gd name="connsiteY72" fmla="*/ 951429 h 1160647"/>
              <a:gd name="connsiteX73" fmla="*/ 4022452 w 6248967"/>
              <a:gd name="connsiteY73" fmla="*/ 956078 h 1160647"/>
              <a:gd name="connsiteX74" fmla="*/ 4022452 w 6248967"/>
              <a:gd name="connsiteY74" fmla="*/ 957240 h 1160647"/>
              <a:gd name="connsiteX75" fmla="*/ 4022452 w 6248967"/>
              <a:gd name="connsiteY75" fmla="*/ 965377 h 1160647"/>
              <a:gd name="connsiteX76" fmla="*/ 4017994 w 6248967"/>
              <a:gd name="connsiteY76" fmla="*/ 967701 h 1160647"/>
              <a:gd name="connsiteX77" fmla="*/ 4029140 w 6248967"/>
              <a:gd name="connsiteY77" fmla="*/ 1035116 h 1160647"/>
              <a:gd name="connsiteX78" fmla="*/ 4030254 w 6248967"/>
              <a:gd name="connsiteY78" fmla="*/ 1035116 h 1160647"/>
              <a:gd name="connsiteX79" fmla="*/ 4038056 w 6248967"/>
              <a:gd name="connsiteY79" fmla="*/ 1035116 h 1160647"/>
              <a:gd name="connsiteX80" fmla="*/ 4044743 w 6248967"/>
              <a:gd name="connsiteY80" fmla="*/ 1067661 h 1160647"/>
              <a:gd name="connsiteX81" fmla="*/ 4078178 w 6248967"/>
              <a:gd name="connsiteY81" fmla="*/ 1074635 h 1160647"/>
              <a:gd name="connsiteX82" fmla="*/ 4078178 w 6248967"/>
              <a:gd name="connsiteY82" fmla="*/ 1035116 h 1160647"/>
              <a:gd name="connsiteX83" fmla="*/ 4133903 w 6248967"/>
              <a:gd name="connsiteY83" fmla="*/ 1035116 h 1160647"/>
              <a:gd name="connsiteX84" fmla="*/ 4156193 w 6248967"/>
              <a:gd name="connsiteY84" fmla="*/ 1051389 h 1160647"/>
              <a:gd name="connsiteX85" fmla="*/ 4157586 w 6248967"/>
              <a:gd name="connsiteY85" fmla="*/ 1051389 h 1160647"/>
              <a:gd name="connsiteX86" fmla="*/ 4167338 w 6248967"/>
              <a:gd name="connsiteY86" fmla="*/ 1051389 h 1160647"/>
              <a:gd name="connsiteX87" fmla="*/ 4168731 w 6248967"/>
              <a:gd name="connsiteY87" fmla="*/ 1049355 h 1160647"/>
              <a:gd name="connsiteX88" fmla="*/ 4178483 w 6248967"/>
              <a:gd name="connsiteY88" fmla="*/ 1035116 h 1160647"/>
              <a:gd name="connsiteX89" fmla="*/ 4180434 w 6248967"/>
              <a:gd name="connsiteY89" fmla="*/ 1035116 h 1160647"/>
              <a:gd name="connsiteX90" fmla="*/ 4194086 w 6248967"/>
              <a:gd name="connsiteY90" fmla="*/ 1035116 h 1160647"/>
              <a:gd name="connsiteX91" fmla="*/ 4194086 w 6248967"/>
              <a:gd name="connsiteY91" fmla="*/ 1100206 h 1160647"/>
              <a:gd name="connsiteX92" fmla="*/ 4195201 w 6248967"/>
              <a:gd name="connsiteY92" fmla="*/ 1100497 h 1160647"/>
              <a:gd name="connsiteX93" fmla="*/ 4203002 w 6248967"/>
              <a:gd name="connsiteY93" fmla="*/ 1102531 h 1160647"/>
              <a:gd name="connsiteX94" fmla="*/ 4203002 w 6248967"/>
              <a:gd name="connsiteY94" fmla="*/ 1101369 h 1160647"/>
              <a:gd name="connsiteX95" fmla="*/ 4203002 w 6248967"/>
              <a:gd name="connsiteY95" fmla="*/ 1093232 h 1160647"/>
              <a:gd name="connsiteX96" fmla="*/ 4227522 w 6248967"/>
              <a:gd name="connsiteY96" fmla="*/ 1093232 h 1160647"/>
              <a:gd name="connsiteX97" fmla="*/ 4227522 w 6248967"/>
              <a:gd name="connsiteY97" fmla="*/ 995597 h 1160647"/>
              <a:gd name="connsiteX98" fmla="*/ 4281018 w 6248967"/>
              <a:gd name="connsiteY98" fmla="*/ 993272 h 1160647"/>
              <a:gd name="connsiteX99" fmla="*/ 4281018 w 6248967"/>
              <a:gd name="connsiteY99" fmla="*/ 991819 h 1160647"/>
              <a:gd name="connsiteX100" fmla="*/ 4281018 w 6248967"/>
              <a:gd name="connsiteY100" fmla="*/ 981649 h 1160647"/>
              <a:gd name="connsiteX101" fmla="*/ 4303308 w 6248967"/>
              <a:gd name="connsiteY101" fmla="*/ 981649 h 1160647"/>
              <a:gd name="connsiteX102" fmla="*/ 4303308 w 6248967"/>
              <a:gd name="connsiteY102" fmla="*/ 980487 h 1160647"/>
              <a:gd name="connsiteX103" fmla="*/ 4303308 w 6248967"/>
              <a:gd name="connsiteY103" fmla="*/ 972351 h 1160647"/>
              <a:gd name="connsiteX104" fmla="*/ 4347888 w 6248967"/>
              <a:gd name="connsiteY104" fmla="*/ 972351 h 1160647"/>
              <a:gd name="connsiteX105" fmla="*/ 4347888 w 6248967"/>
              <a:gd name="connsiteY105" fmla="*/ 993272 h 1160647"/>
              <a:gd name="connsiteX106" fmla="*/ 4350117 w 6248967"/>
              <a:gd name="connsiteY106" fmla="*/ 994435 h 1160647"/>
              <a:gd name="connsiteX107" fmla="*/ 4365720 w 6248967"/>
              <a:gd name="connsiteY107" fmla="*/ 1002571 h 1160647"/>
              <a:gd name="connsiteX108" fmla="*/ 4365720 w 6248967"/>
              <a:gd name="connsiteY108" fmla="*/ 1032791 h 1160647"/>
              <a:gd name="connsiteX109" fmla="*/ 4367113 w 6248967"/>
              <a:gd name="connsiteY109" fmla="*/ 1033373 h 1160647"/>
              <a:gd name="connsiteX110" fmla="*/ 4376865 w 6248967"/>
              <a:gd name="connsiteY110" fmla="*/ 1037441 h 1160647"/>
              <a:gd name="connsiteX111" fmla="*/ 4376865 w 6248967"/>
              <a:gd name="connsiteY111" fmla="*/ 1036279 h 1160647"/>
              <a:gd name="connsiteX112" fmla="*/ 4376865 w 6248967"/>
              <a:gd name="connsiteY112" fmla="*/ 1028142 h 1160647"/>
              <a:gd name="connsiteX113" fmla="*/ 4377980 w 6248967"/>
              <a:gd name="connsiteY113" fmla="*/ 1028142 h 1160647"/>
              <a:gd name="connsiteX114" fmla="*/ 4385782 w 6248967"/>
              <a:gd name="connsiteY114" fmla="*/ 1028142 h 1160647"/>
              <a:gd name="connsiteX115" fmla="*/ 4385782 w 6248967"/>
              <a:gd name="connsiteY115" fmla="*/ 1027270 h 1160647"/>
              <a:gd name="connsiteX116" fmla="*/ 4385782 w 6248967"/>
              <a:gd name="connsiteY116" fmla="*/ 1021168 h 1160647"/>
              <a:gd name="connsiteX117" fmla="*/ 4384667 w 6248967"/>
              <a:gd name="connsiteY117" fmla="*/ 1021168 h 1160647"/>
              <a:gd name="connsiteX118" fmla="*/ 4376865 w 6248967"/>
              <a:gd name="connsiteY118" fmla="*/ 1021168 h 1160647"/>
              <a:gd name="connsiteX119" fmla="*/ 4376865 w 6248967"/>
              <a:gd name="connsiteY119" fmla="*/ 1020006 h 1160647"/>
              <a:gd name="connsiteX120" fmla="*/ 4376865 w 6248967"/>
              <a:gd name="connsiteY120" fmla="*/ 1011870 h 1160647"/>
              <a:gd name="connsiteX121" fmla="*/ 4377980 w 6248967"/>
              <a:gd name="connsiteY121" fmla="*/ 1011870 h 1160647"/>
              <a:gd name="connsiteX122" fmla="*/ 4385782 w 6248967"/>
              <a:gd name="connsiteY122" fmla="*/ 1011870 h 1160647"/>
              <a:gd name="connsiteX123" fmla="*/ 4385782 w 6248967"/>
              <a:gd name="connsiteY123" fmla="*/ 1010707 h 1160647"/>
              <a:gd name="connsiteX124" fmla="*/ 4385782 w 6248967"/>
              <a:gd name="connsiteY124" fmla="*/ 1002571 h 1160647"/>
              <a:gd name="connsiteX125" fmla="*/ 4384667 w 6248967"/>
              <a:gd name="connsiteY125" fmla="*/ 1002571 h 1160647"/>
              <a:gd name="connsiteX126" fmla="*/ 4376865 w 6248967"/>
              <a:gd name="connsiteY126" fmla="*/ 1002571 h 1160647"/>
              <a:gd name="connsiteX127" fmla="*/ 4376865 w 6248967"/>
              <a:gd name="connsiteY127" fmla="*/ 1001409 h 1160647"/>
              <a:gd name="connsiteX128" fmla="*/ 4376865 w 6248967"/>
              <a:gd name="connsiteY128" fmla="*/ 993272 h 1160647"/>
              <a:gd name="connsiteX129" fmla="*/ 4377980 w 6248967"/>
              <a:gd name="connsiteY129" fmla="*/ 993272 h 1160647"/>
              <a:gd name="connsiteX130" fmla="*/ 4385782 w 6248967"/>
              <a:gd name="connsiteY130" fmla="*/ 993272 h 1160647"/>
              <a:gd name="connsiteX131" fmla="*/ 4385782 w 6248967"/>
              <a:gd name="connsiteY131" fmla="*/ 992401 h 1160647"/>
              <a:gd name="connsiteX132" fmla="*/ 4385782 w 6248967"/>
              <a:gd name="connsiteY132" fmla="*/ 986299 h 1160647"/>
              <a:gd name="connsiteX133" fmla="*/ 4384667 w 6248967"/>
              <a:gd name="connsiteY133" fmla="*/ 986299 h 1160647"/>
              <a:gd name="connsiteX134" fmla="*/ 4376865 w 6248967"/>
              <a:gd name="connsiteY134" fmla="*/ 986299 h 1160647"/>
              <a:gd name="connsiteX135" fmla="*/ 4376865 w 6248967"/>
              <a:gd name="connsiteY135" fmla="*/ 985136 h 1160647"/>
              <a:gd name="connsiteX136" fmla="*/ 4376865 w 6248967"/>
              <a:gd name="connsiteY136" fmla="*/ 977000 h 1160647"/>
              <a:gd name="connsiteX137" fmla="*/ 4377980 w 6248967"/>
              <a:gd name="connsiteY137" fmla="*/ 977000 h 1160647"/>
              <a:gd name="connsiteX138" fmla="*/ 4385782 w 6248967"/>
              <a:gd name="connsiteY138" fmla="*/ 977000 h 1160647"/>
              <a:gd name="connsiteX139" fmla="*/ 4385782 w 6248967"/>
              <a:gd name="connsiteY139" fmla="*/ 975838 h 1160647"/>
              <a:gd name="connsiteX140" fmla="*/ 4385782 w 6248967"/>
              <a:gd name="connsiteY140" fmla="*/ 967701 h 1160647"/>
              <a:gd name="connsiteX141" fmla="*/ 4384667 w 6248967"/>
              <a:gd name="connsiteY141" fmla="*/ 967701 h 1160647"/>
              <a:gd name="connsiteX142" fmla="*/ 4376865 w 6248967"/>
              <a:gd name="connsiteY142" fmla="*/ 967701 h 1160647"/>
              <a:gd name="connsiteX143" fmla="*/ 4376865 w 6248967"/>
              <a:gd name="connsiteY143" fmla="*/ 966830 h 1160647"/>
              <a:gd name="connsiteX144" fmla="*/ 4376865 w 6248967"/>
              <a:gd name="connsiteY144" fmla="*/ 960727 h 1160647"/>
              <a:gd name="connsiteX145" fmla="*/ 4377980 w 6248967"/>
              <a:gd name="connsiteY145" fmla="*/ 960727 h 1160647"/>
              <a:gd name="connsiteX146" fmla="*/ 4385782 w 6248967"/>
              <a:gd name="connsiteY146" fmla="*/ 960727 h 1160647"/>
              <a:gd name="connsiteX147" fmla="*/ 4385782 w 6248967"/>
              <a:gd name="connsiteY147" fmla="*/ 959565 h 1160647"/>
              <a:gd name="connsiteX148" fmla="*/ 4385782 w 6248967"/>
              <a:gd name="connsiteY148" fmla="*/ 951429 h 1160647"/>
              <a:gd name="connsiteX149" fmla="*/ 4384667 w 6248967"/>
              <a:gd name="connsiteY149" fmla="*/ 951429 h 1160647"/>
              <a:gd name="connsiteX150" fmla="*/ 4376865 w 6248967"/>
              <a:gd name="connsiteY150" fmla="*/ 951429 h 1160647"/>
              <a:gd name="connsiteX151" fmla="*/ 4376865 w 6248967"/>
              <a:gd name="connsiteY151" fmla="*/ 950267 h 1160647"/>
              <a:gd name="connsiteX152" fmla="*/ 4376865 w 6248967"/>
              <a:gd name="connsiteY152" fmla="*/ 942130 h 1160647"/>
              <a:gd name="connsiteX153" fmla="*/ 4377980 w 6248967"/>
              <a:gd name="connsiteY153" fmla="*/ 942130 h 1160647"/>
              <a:gd name="connsiteX154" fmla="*/ 4385782 w 6248967"/>
              <a:gd name="connsiteY154" fmla="*/ 942130 h 1160647"/>
              <a:gd name="connsiteX155" fmla="*/ 4385782 w 6248967"/>
              <a:gd name="connsiteY155" fmla="*/ 940968 h 1160647"/>
              <a:gd name="connsiteX156" fmla="*/ 4385782 w 6248967"/>
              <a:gd name="connsiteY156" fmla="*/ 932832 h 1160647"/>
              <a:gd name="connsiteX157" fmla="*/ 4384667 w 6248967"/>
              <a:gd name="connsiteY157" fmla="*/ 932832 h 1160647"/>
              <a:gd name="connsiteX158" fmla="*/ 4376865 w 6248967"/>
              <a:gd name="connsiteY158" fmla="*/ 932832 h 1160647"/>
              <a:gd name="connsiteX159" fmla="*/ 4376865 w 6248967"/>
              <a:gd name="connsiteY159" fmla="*/ 931960 h 1160647"/>
              <a:gd name="connsiteX160" fmla="*/ 4376865 w 6248967"/>
              <a:gd name="connsiteY160" fmla="*/ 925858 h 1160647"/>
              <a:gd name="connsiteX161" fmla="*/ 4377980 w 6248967"/>
              <a:gd name="connsiteY161" fmla="*/ 925858 h 1160647"/>
              <a:gd name="connsiteX162" fmla="*/ 4385782 w 6248967"/>
              <a:gd name="connsiteY162" fmla="*/ 925858 h 1160647"/>
              <a:gd name="connsiteX163" fmla="*/ 4385782 w 6248967"/>
              <a:gd name="connsiteY163" fmla="*/ 924695 h 1160647"/>
              <a:gd name="connsiteX164" fmla="*/ 4385782 w 6248967"/>
              <a:gd name="connsiteY164" fmla="*/ 916559 h 1160647"/>
              <a:gd name="connsiteX165" fmla="*/ 4384667 w 6248967"/>
              <a:gd name="connsiteY165" fmla="*/ 916559 h 1160647"/>
              <a:gd name="connsiteX166" fmla="*/ 4376865 w 6248967"/>
              <a:gd name="connsiteY166" fmla="*/ 916559 h 1160647"/>
              <a:gd name="connsiteX167" fmla="*/ 4376865 w 6248967"/>
              <a:gd name="connsiteY167" fmla="*/ 915397 h 1160647"/>
              <a:gd name="connsiteX168" fmla="*/ 4376865 w 6248967"/>
              <a:gd name="connsiteY168" fmla="*/ 907260 h 1160647"/>
              <a:gd name="connsiteX169" fmla="*/ 4377980 w 6248967"/>
              <a:gd name="connsiteY169" fmla="*/ 907260 h 1160647"/>
              <a:gd name="connsiteX170" fmla="*/ 4385782 w 6248967"/>
              <a:gd name="connsiteY170" fmla="*/ 907260 h 1160647"/>
              <a:gd name="connsiteX171" fmla="*/ 4385782 w 6248967"/>
              <a:gd name="connsiteY171" fmla="*/ 906389 h 1160647"/>
              <a:gd name="connsiteX172" fmla="*/ 4385782 w 6248967"/>
              <a:gd name="connsiteY172" fmla="*/ 900287 h 1160647"/>
              <a:gd name="connsiteX173" fmla="*/ 4384667 w 6248967"/>
              <a:gd name="connsiteY173" fmla="*/ 900287 h 1160647"/>
              <a:gd name="connsiteX174" fmla="*/ 4376865 w 6248967"/>
              <a:gd name="connsiteY174" fmla="*/ 900287 h 1160647"/>
              <a:gd name="connsiteX175" fmla="*/ 4376865 w 6248967"/>
              <a:gd name="connsiteY175" fmla="*/ 899124 h 1160647"/>
              <a:gd name="connsiteX176" fmla="*/ 4376865 w 6248967"/>
              <a:gd name="connsiteY176" fmla="*/ 890988 h 1160647"/>
              <a:gd name="connsiteX177" fmla="*/ 4377980 w 6248967"/>
              <a:gd name="connsiteY177" fmla="*/ 890988 h 1160647"/>
              <a:gd name="connsiteX178" fmla="*/ 4385782 w 6248967"/>
              <a:gd name="connsiteY178" fmla="*/ 890988 h 1160647"/>
              <a:gd name="connsiteX179" fmla="*/ 4385782 w 6248967"/>
              <a:gd name="connsiteY179" fmla="*/ 889826 h 1160647"/>
              <a:gd name="connsiteX180" fmla="*/ 4385782 w 6248967"/>
              <a:gd name="connsiteY180" fmla="*/ 881689 h 1160647"/>
              <a:gd name="connsiteX181" fmla="*/ 4384667 w 6248967"/>
              <a:gd name="connsiteY181" fmla="*/ 881689 h 1160647"/>
              <a:gd name="connsiteX182" fmla="*/ 4376865 w 6248967"/>
              <a:gd name="connsiteY182" fmla="*/ 881689 h 1160647"/>
              <a:gd name="connsiteX183" fmla="*/ 4376865 w 6248967"/>
              <a:gd name="connsiteY183" fmla="*/ 880527 h 1160647"/>
              <a:gd name="connsiteX184" fmla="*/ 4376865 w 6248967"/>
              <a:gd name="connsiteY184" fmla="*/ 872391 h 1160647"/>
              <a:gd name="connsiteX185" fmla="*/ 4377980 w 6248967"/>
              <a:gd name="connsiteY185" fmla="*/ 872391 h 1160647"/>
              <a:gd name="connsiteX186" fmla="*/ 4385782 w 6248967"/>
              <a:gd name="connsiteY186" fmla="*/ 872391 h 1160647"/>
              <a:gd name="connsiteX187" fmla="*/ 4385782 w 6248967"/>
              <a:gd name="connsiteY187" fmla="*/ 871519 h 1160647"/>
              <a:gd name="connsiteX188" fmla="*/ 4385782 w 6248967"/>
              <a:gd name="connsiteY188" fmla="*/ 865417 h 1160647"/>
              <a:gd name="connsiteX189" fmla="*/ 4384667 w 6248967"/>
              <a:gd name="connsiteY189" fmla="*/ 865417 h 1160647"/>
              <a:gd name="connsiteX190" fmla="*/ 4376865 w 6248967"/>
              <a:gd name="connsiteY190" fmla="*/ 865417 h 1160647"/>
              <a:gd name="connsiteX191" fmla="*/ 4376865 w 6248967"/>
              <a:gd name="connsiteY191" fmla="*/ 864255 h 1160647"/>
              <a:gd name="connsiteX192" fmla="*/ 4376865 w 6248967"/>
              <a:gd name="connsiteY192" fmla="*/ 856118 h 1160647"/>
              <a:gd name="connsiteX193" fmla="*/ 4377980 w 6248967"/>
              <a:gd name="connsiteY193" fmla="*/ 856118 h 1160647"/>
              <a:gd name="connsiteX194" fmla="*/ 4385782 w 6248967"/>
              <a:gd name="connsiteY194" fmla="*/ 856118 h 1160647"/>
              <a:gd name="connsiteX195" fmla="*/ 4385782 w 6248967"/>
              <a:gd name="connsiteY195" fmla="*/ 854956 h 1160647"/>
              <a:gd name="connsiteX196" fmla="*/ 4385782 w 6248967"/>
              <a:gd name="connsiteY196" fmla="*/ 846820 h 1160647"/>
              <a:gd name="connsiteX197" fmla="*/ 4384667 w 6248967"/>
              <a:gd name="connsiteY197" fmla="*/ 846820 h 1160647"/>
              <a:gd name="connsiteX198" fmla="*/ 4376865 w 6248967"/>
              <a:gd name="connsiteY198" fmla="*/ 846820 h 1160647"/>
              <a:gd name="connsiteX199" fmla="*/ 4376865 w 6248967"/>
              <a:gd name="connsiteY199" fmla="*/ 845657 h 1160647"/>
              <a:gd name="connsiteX200" fmla="*/ 4376865 w 6248967"/>
              <a:gd name="connsiteY200" fmla="*/ 837521 h 1160647"/>
              <a:gd name="connsiteX201" fmla="*/ 4377980 w 6248967"/>
              <a:gd name="connsiteY201" fmla="*/ 837521 h 1160647"/>
              <a:gd name="connsiteX202" fmla="*/ 4385782 w 6248967"/>
              <a:gd name="connsiteY202" fmla="*/ 837521 h 1160647"/>
              <a:gd name="connsiteX203" fmla="*/ 4385782 w 6248967"/>
              <a:gd name="connsiteY203" fmla="*/ 836649 h 1160647"/>
              <a:gd name="connsiteX204" fmla="*/ 4385782 w 6248967"/>
              <a:gd name="connsiteY204" fmla="*/ 830547 h 1160647"/>
              <a:gd name="connsiteX205" fmla="*/ 4384667 w 6248967"/>
              <a:gd name="connsiteY205" fmla="*/ 830547 h 1160647"/>
              <a:gd name="connsiteX206" fmla="*/ 4376865 w 6248967"/>
              <a:gd name="connsiteY206" fmla="*/ 830547 h 1160647"/>
              <a:gd name="connsiteX207" fmla="*/ 4376865 w 6248967"/>
              <a:gd name="connsiteY207" fmla="*/ 829385 h 1160647"/>
              <a:gd name="connsiteX208" fmla="*/ 4376865 w 6248967"/>
              <a:gd name="connsiteY208" fmla="*/ 821248 h 1160647"/>
              <a:gd name="connsiteX209" fmla="*/ 4377980 w 6248967"/>
              <a:gd name="connsiteY209" fmla="*/ 821248 h 1160647"/>
              <a:gd name="connsiteX210" fmla="*/ 4385782 w 6248967"/>
              <a:gd name="connsiteY210" fmla="*/ 821248 h 1160647"/>
              <a:gd name="connsiteX211" fmla="*/ 4384667 w 6248967"/>
              <a:gd name="connsiteY211" fmla="*/ 819505 h 1160647"/>
              <a:gd name="connsiteX212" fmla="*/ 4376865 w 6248967"/>
              <a:gd name="connsiteY212" fmla="*/ 807301 h 1160647"/>
              <a:gd name="connsiteX213" fmla="*/ 4376865 w 6248967"/>
              <a:gd name="connsiteY213" fmla="*/ 770106 h 1160647"/>
              <a:gd name="connsiteX214" fmla="*/ 4526209 w 6248967"/>
              <a:gd name="connsiteY214" fmla="*/ 770106 h 1160647"/>
              <a:gd name="connsiteX215" fmla="*/ 4539583 w 6248967"/>
              <a:gd name="connsiteY215" fmla="*/ 791028 h 1160647"/>
              <a:gd name="connsiteX216" fmla="*/ 4539583 w 6248967"/>
              <a:gd name="connsiteY216" fmla="*/ 837521 h 1160647"/>
              <a:gd name="connsiteX217" fmla="*/ 4538469 w 6248967"/>
              <a:gd name="connsiteY217" fmla="*/ 837521 h 1160647"/>
              <a:gd name="connsiteX218" fmla="*/ 4530667 w 6248967"/>
              <a:gd name="connsiteY218" fmla="*/ 837521 h 1160647"/>
              <a:gd name="connsiteX219" fmla="*/ 4530667 w 6248967"/>
              <a:gd name="connsiteY219" fmla="*/ 838683 h 1160647"/>
              <a:gd name="connsiteX220" fmla="*/ 4530667 w 6248967"/>
              <a:gd name="connsiteY220" fmla="*/ 846820 h 1160647"/>
              <a:gd name="connsiteX221" fmla="*/ 4531782 w 6248967"/>
              <a:gd name="connsiteY221" fmla="*/ 846820 h 1160647"/>
              <a:gd name="connsiteX222" fmla="*/ 4539583 w 6248967"/>
              <a:gd name="connsiteY222" fmla="*/ 846820 h 1160647"/>
              <a:gd name="connsiteX223" fmla="*/ 4539583 w 6248967"/>
              <a:gd name="connsiteY223" fmla="*/ 847982 h 1160647"/>
              <a:gd name="connsiteX224" fmla="*/ 4539583 w 6248967"/>
              <a:gd name="connsiteY224" fmla="*/ 856118 h 1160647"/>
              <a:gd name="connsiteX225" fmla="*/ 4538469 w 6248967"/>
              <a:gd name="connsiteY225" fmla="*/ 856118 h 1160647"/>
              <a:gd name="connsiteX226" fmla="*/ 4530667 w 6248967"/>
              <a:gd name="connsiteY226" fmla="*/ 856118 h 1160647"/>
              <a:gd name="connsiteX227" fmla="*/ 4530667 w 6248967"/>
              <a:gd name="connsiteY227" fmla="*/ 857280 h 1160647"/>
              <a:gd name="connsiteX228" fmla="*/ 4530667 w 6248967"/>
              <a:gd name="connsiteY228" fmla="*/ 865417 h 1160647"/>
              <a:gd name="connsiteX229" fmla="*/ 4531782 w 6248967"/>
              <a:gd name="connsiteY229" fmla="*/ 865417 h 1160647"/>
              <a:gd name="connsiteX230" fmla="*/ 4539583 w 6248967"/>
              <a:gd name="connsiteY230" fmla="*/ 865417 h 1160647"/>
              <a:gd name="connsiteX231" fmla="*/ 4539583 w 6248967"/>
              <a:gd name="connsiteY231" fmla="*/ 866289 h 1160647"/>
              <a:gd name="connsiteX232" fmla="*/ 4539583 w 6248967"/>
              <a:gd name="connsiteY232" fmla="*/ 872391 h 1160647"/>
              <a:gd name="connsiteX233" fmla="*/ 4538469 w 6248967"/>
              <a:gd name="connsiteY233" fmla="*/ 872391 h 1160647"/>
              <a:gd name="connsiteX234" fmla="*/ 4530667 w 6248967"/>
              <a:gd name="connsiteY234" fmla="*/ 872391 h 1160647"/>
              <a:gd name="connsiteX235" fmla="*/ 4530667 w 6248967"/>
              <a:gd name="connsiteY235" fmla="*/ 873553 h 1160647"/>
              <a:gd name="connsiteX236" fmla="*/ 4530667 w 6248967"/>
              <a:gd name="connsiteY236" fmla="*/ 881689 h 1160647"/>
              <a:gd name="connsiteX237" fmla="*/ 4531782 w 6248967"/>
              <a:gd name="connsiteY237" fmla="*/ 881689 h 1160647"/>
              <a:gd name="connsiteX238" fmla="*/ 4539583 w 6248967"/>
              <a:gd name="connsiteY238" fmla="*/ 881689 h 1160647"/>
              <a:gd name="connsiteX239" fmla="*/ 4539583 w 6248967"/>
              <a:gd name="connsiteY239" fmla="*/ 882852 h 1160647"/>
              <a:gd name="connsiteX240" fmla="*/ 4539583 w 6248967"/>
              <a:gd name="connsiteY240" fmla="*/ 890988 h 1160647"/>
              <a:gd name="connsiteX241" fmla="*/ 4538469 w 6248967"/>
              <a:gd name="connsiteY241" fmla="*/ 890988 h 1160647"/>
              <a:gd name="connsiteX242" fmla="*/ 4530667 w 6248967"/>
              <a:gd name="connsiteY242" fmla="*/ 890988 h 1160647"/>
              <a:gd name="connsiteX243" fmla="*/ 4530667 w 6248967"/>
              <a:gd name="connsiteY243" fmla="*/ 892150 h 1160647"/>
              <a:gd name="connsiteX244" fmla="*/ 4530667 w 6248967"/>
              <a:gd name="connsiteY244" fmla="*/ 900287 h 1160647"/>
              <a:gd name="connsiteX245" fmla="*/ 4531782 w 6248967"/>
              <a:gd name="connsiteY245" fmla="*/ 900287 h 1160647"/>
              <a:gd name="connsiteX246" fmla="*/ 4539583 w 6248967"/>
              <a:gd name="connsiteY246" fmla="*/ 900287 h 1160647"/>
              <a:gd name="connsiteX247" fmla="*/ 4539583 w 6248967"/>
              <a:gd name="connsiteY247" fmla="*/ 901158 h 1160647"/>
              <a:gd name="connsiteX248" fmla="*/ 4539583 w 6248967"/>
              <a:gd name="connsiteY248" fmla="*/ 907260 h 1160647"/>
              <a:gd name="connsiteX249" fmla="*/ 4538469 w 6248967"/>
              <a:gd name="connsiteY249" fmla="*/ 907260 h 1160647"/>
              <a:gd name="connsiteX250" fmla="*/ 4530667 w 6248967"/>
              <a:gd name="connsiteY250" fmla="*/ 907260 h 1160647"/>
              <a:gd name="connsiteX251" fmla="*/ 4530667 w 6248967"/>
              <a:gd name="connsiteY251" fmla="*/ 908423 h 1160647"/>
              <a:gd name="connsiteX252" fmla="*/ 4530667 w 6248967"/>
              <a:gd name="connsiteY252" fmla="*/ 916559 h 1160647"/>
              <a:gd name="connsiteX253" fmla="*/ 4531782 w 6248967"/>
              <a:gd name="connsiteY253" fmla="*/ 916559 h 1160647"/>
              <a:gd name="connsiteX254" fmla="*/ 4539583 w 6248967"/>
              <a:gd name="connsiteY254" fmla="*/ 916559 h 1160647"/>
              <a:gd name="connsiteX255" fmla="*/ 4539583 w 6248967"/>
              <a:gd name="connsiteY255" fmla="*/ 917721 h 1160647"/>
              <a:gd name="connsiteX256" fmla="*/ 4539583 w 6248967"/>
              <a:gd name="connsiteY256" fmla="*/ 925858 h 1160647"/>
              <a:gd name="connsiteX257" fmla="*/ 4538469 w 6248967"/>
              <a:gd name="connsiteY257" fmla="*/ 925858 h 1160647"/>
              <a:gd name="connsiteX258" fmla="*/ 4530667 w 6248967"/>
              <a:gd name="connsiteY258" fmla="*/ 925858 h 1160647"/>
              <a:gd name="connsiteX259" fmla="*/ 4530667 w 6248967"/>
              <a:gd name="connsiteY259" fmla="*/ 926729 h 1160647"/>
              <a:gd name="connsiteX260" fmla="*/ 4530667 w 6248967"/>
              <a:gd name="connsiteY260" fmla="*/ 932832 h 1160647"/>
              <a:gd name="connsiteX261" fmla="*/ 4531782 w 6248967"/>
              <a:gd name="connsiteY261" fmla="*/ 932832 h 1160647"/>
              <a:gd name="connsiteX262" fmla="*/ 4539583 w 6248967"/>
              <a:gd name="connsiteY262" fmla="*/ 932832 h 1160647"/>
              <a:gd name="connsiteX263" fmla="*/ 4539583 w 6248967"/>
              <a:gd name="connsiteY263" fmla="*/ 933994 h 1160647"/>
              <a:gd name="connsiteX264" fmla="*/ 4539583 w 6248967"/>
              <a:gd name="connsiteY264" fmla="*/ 942130 h 1160647"/>
              <a:gd name="connsiteX265" fmla="*/ 4538469 w 6248967"/>
              <a:gd name="connsiteY265" fmla="*/ 942130 h 1160647"/>
              <a:gd name="connsiteX266" fmla="*/ 4530667 w 6248967"/>
              <a:gd name="connsiteY266" fmla="*/ 942130 h 1160647"/>
              <a:gd name="connsiteX267" fmla="*/ 4530667 w 6248967"/>
              <a:gd name="connsiteY267" fmla="*/ 943292 h 1160647"/>
              <a:gd name="connsiteX268" fmla="*/ 4530667 w 6248967"/>
              <a:gd name="connsiteY268" fmla="*/ 951429 h 1160647"/>
              <a:gd name="connsiteX269" fmla="*/ 4531782 w 6248967"/>
              <a:gd name="connsiteY269" fmla="*/ 951429 h 1160647"/>
              <a:gd name="connsiteX270" fmla="*/ 4539583 w 6248967"/>
              <a:gd name="connsiteY270" fmla="*/ 951429 h 1160647"/>
              <a:gd name="connsiteX271" fmla="*/ 4539583 w 6248967"/>
              <a:gd name="connsiteY271" fmla="*/ 952591 h 1160647"/>
              <a:gd name="connsiteX272" fmla="*/ 4539583 w 6248967"/>
              <a:gd name="connsiteY272" fmla="*/ 960727 h 1160647"/>
              <a:gd name="connsiteX273" fmla="*/ 4538469 w 6248967"/>
              <a:gd name="connsiteY273" fmla="*/ 960727 h 1160647"/>
              <a:gd name="connsiteX274" fmla="*/ 4530667 w 6248967"/>
              <a:gd name="connsiteY274" fmla="*/ 960727 h 1160647"/>
              <a:gd name="connsiteX275" fmla="*/ 4530667 w 6248967"/>
              <a:gd name="connsiteY275" fmla="*/ 961599 h 1160647"/>
              <a:gd name="connsiteX276" fmla="*/ 4530667 w 6248967"/>
              <a:gd name="connsiteY276" fmla="*/ 967701 h 1160647"/>
              <a:gd name="connsiteX277" fmla="*/ 4531782 w 6248967"/>
              <a:gd name="connsiteY277" fmla="*/ 967701 h 1160647"/>
              <a:gd name="connsiteX278" fmla="*/ 4539583 w 6248967"/>
              <a:gd name="connsiteY278" fmla="*/ 967701 h 1160647"/>
              <a:gd name="connsiteX279" fmla="*/ 4539583 w 6248967"/>
              <a:gd name="connsiteY279" fmla="*/ 968864 h 1160647"/>
              <a:gd name="connsiteX280" fmla="*/ 4539583 w 6248967"/>
              <a:gd name="connsiteY280" fmla="*/ 977000 h 1160647"/>
              <a:gd name="connsiteX281" fmla="*/ 4538469 w 6248967"/>
              <a:gd name="connsiteY281" fmla="*/ 977000 h 1160647"/>
              <a:gd name="connsiteX282" fmla="*/ 4530667 w 6248967"/>
              <a:gd name="connsiteY282" fmla="*/ 977000 h 1160647"/>
              <a:gd name="connsiteX283" fmla="*/ 4530667 w 6248967"/>
              <a:gd name="connsiteY283" fmla="*/ 978162 h 1160647"/>
              <a:gd name="connsiteX284" fmla="*/ 4530667 w 6248967"/>
              <a:gd name="connsiteY284" fmla="*/ 986299 h 1160647"/>
              <a:gd name="connsiteX285" fmla="*/ 4531782 w 6248967"/>
              <a:gd name="connsiteY285" fmla="*/ 986299 h 1160647"/>
              <a:gd name="connsiteX286" fmla="*/ 4539583 w 6248967"/>
              <a:gd name="connsiteY286" fmla="*/ 986299 h 1160647"/>
              <a:gd name="connsiteX287" fmla="*/ 4539583 w 6248967"/>
              <a:gd name="connsiteY287" fmla="*/ 987170 h 1160647"/>
              <a:gd name="connsiteX288" fmla="*/ 4539583 w 6248967"/>
              <a:gd name="connsiteY288" fmla="*/ 993272 h 1160647"/>
              <a:gd name="connsiteX289" fmla="*/ 4538469 w 6248967"/>
              <a:gd name="connsiteY289" fmla="*/ 993272 h 1160647"/>
              <a:gd name="connsiteX290" fmla="*/ 4530667 w 6248967"/>
              <a:gd name="connsiteY290" fmla="*/ 993272 h 1160647"/>
              <a:gd name="connsiteX291" fmla="*/ 4530667 w 6248967"/>
              <a:gd name="connsiteY291" fmla="*/ 994435 h 1160647"/>
              <a:gd name="connsiteX292" fmla="*/ 4530667 w 6248967"/>
              <a:gd name="connsiteY292" fmla="*/ 1002571 h 1160647"/>
              <a:gd name="connsiteX293" fmla="*/ 4531782 w 6248967"/>
              <a:gd name="connsiteY293" fmla="*/ 1002571 h 1160647"/>
              <a:gd name="connsiteX294" fmla="*/ 4539583 w 6248967"/>
              <a:gd name="connsiteY294" fmla="*/ 1002571 h 1160647"/>
              <a:gd name="connsiteX295" fmla="*/ 4539583 w 6248967"/>
              <a:gd name="connsiteY295" fmla="*/ 1003733 h 1160647"/>
              <a:gd name="connsiteX296" fmla="*/ 4539583 w 6248967"/>
              <a:gd name="connsiteY296" fmla="*/ 1011870 h 1160647"/>
              <a:gd name="connsiteX297" fmla="*/ 4538469 w 6248967"/>
              <a:gd name="connsiteY297" fmla="*/ 1011870 h 1160647"/>
              <a:gd name="connsiteX298" fmla="*/ 4530667 w 6248967"/>
              <a:gd name="connsiteY298" fmla="*/ 1011870 h 1160647"/>
              <a:gd name="connsiteX299" fmla="*/ 4530667 w 6248967"/>
              <a:gd name="connsiteY299" fmla="*/ 1013032 h 1160647"/>
              <a:gd name="connsiteX300" fmla="*/ 4530667 w 6248967"/>
              <a:gd name="connsiteY300" fmla="*/ 1021168 h 1160647"/>
              <a:gd name="connsiteX301" fmla="*/ 4531782 w 6248967"/>
              <a:gd name="connsiteY301" fmla="*/ 1021168 h 1160647"/>
              <a:gd name="connsiteX302" fmla="*/ 4539583 w 6248967"/>
              <a:gd name="connsiteY302" fmla="*/ 1021168 h 1160647"/>
              <a:gd name="connsiteX303" fmla="*/ 4539583 w 6248967"/>
              <a:gd name="connsiteY303" fmla="*/ 1022040 h 1160647"/>
              <a:gd name="connsiteX304" fmla="*/ 4539583 w 6248967"/>
              <a:gd name="connsiteY304" fmla="*/ 1028142 h 1160647"/>
              <a:gd name="connsiteX305" fmla="*/ 4538469 w 6248967"/>
              <a:gd name="connsiteY305" fmla="*/ 1028142 h 1160647"/>
              <a:gd name="connsiteX306" fmla="*/ 4530667 w 6248967"/>
              <a:gd name="connsiteY306" fmla="*/ 1028142 h 1160647"/>
              <a:gd name="connsiteX307" fmla="*/ 4530667 w 6248967"/>
              <a:gd name="connsiteY307" fmla="*/ 1029304 h 1160647"/>
              <a:gd name="connsiteX308" fmla="*/ 4530667 w 6248967"/>
              <a:gd name="connsiteY308" fmla="*/ 1037441 h 1160647"/>
              <a:gd name="connsiteX309" fmla="*/ 4555186 w 6248967"/>
              <a:gd name="connsiteY309" fmla="*/ 1058363 h 1160647"/>
              <a:gd name="connsiteX310" fmla="*/ 4554072 w 6248967"/>
              <a:gd name="connsiteY310" fmla="*/ 1063012 h 1160647"/>
              <a:gd name="connsiteX311" fmla="*/ 4546270 w 6248967"/>
              <a:gd name="connsiteY311" fmla="*/ 1063012 h 1160647"/>
              <a:gd name="connsiteX312" fmla="*/ 4546270 w 6248967"/>
              <a:gd name="connsiteY312" fmla="*/ 1088583 h 1160647"/>
              <a:gd name="connsiteX313" fmla="*/ 4547385 w 6248967"/>
              <a:gd name="connsiteY313" fmla="*/ 1088583 h 1160647"/>
              <a:gd name="connsiteX314" fmla="*/ 4555186 w 6248967"/>
              <a:gd name="connsiteY314" fmla="*/ 1088583 h 1160647"/>
              <a:gd name="connsiteX315" fmla="*/ 4555186 w 6248967"/>
              <a:gd name="connsiteY315" fmla="*/ 1087130 h 1160647"/>
              <a:gd name="connsiteX316" fmla="*/ 4555186 w 6248967"/>
              <a:gd name="connsiteY316" fmla="*/ 1076960 h 1160647"/>
              <a:gd name="connsiteX317" fmla="*/ 4556301 w 6248967"/>
              <a:gd name="connsiteY317" fmla="*/ 1076379 h 1160647"/>
              <a:gd name="connsiteX318" fmla="*/ 4564102 w 6248967"/>
              <a:gd name="connsiteY318" fmla="*/ 1072311 h 1160647"/>
              <a:gd name="connsiteX319" fmla="*/ 4566053 w 6248967"/>
              <a:gd name="connsiteY319" fmla="*/ 1072311 h 1160647"/>
              <a:gd name="connsiteX320" fmla="*/ 4579706 w 6248967"/>
              <a:gd name="connsiteY320" fmla="*/ 1072311 h 1160647"/>
              <a:gd name="connsiteX321" fmla="*/ 4579706 w 6248967"/>
              <a:gd name="connsiteY321" fmla="*/ 1073473 h 1160647"/>
              <a:gd name="connsiteX322" fmla="*/ 4579706 w 6248967"/>
              <a:gd name="connsiteY322" fmla="*/ 1081609 h 1160647"/>
              <a:gd name="connsiteX323" fmla="*/ 4581377 w 6248967"/>
              <a:gd name="connsiteY323" fmla="*/ 1081609 h 1160647"/>
              <a:gd name="connsiteX324" fmla="*/ 4593080 w 6248967"/>
              <a:gd name="connsiteY324" fmla="*/ 1081609 h 1160647"/>
              <a:gd name="connsiteX325" fmla="*/ 4594194 w 6248967"/>
              <a:gd name="connsiteY325" fmla="*/ 1086258 h 1160647"/>
              <a:gd name="connsiteX326" fmla="*/ 4601996 w 6248967"/>
              <a:gd name="connsiteY326" fmla="*/ 1086258 h 1160647"/>
              <a:gd name="connsiteX327" fmla="*/ 4626515 w 6248967"/>
              <a:gd name="connsiteY327" fmla="*/ 1118803 h 1160647"/>
              <a:gd name="connsiteX328" fmla="*/ 4626515 w 6248967"/>
              <a:gd name="connsiteY328" fmla="*/ 1153673 h 1160647"/>
              <a:gd name="connsiteX329" fmla="*/ 4627629 w 6248967"/>
              <a:gd name="connsiteY329" fmla="*/ 1153673 h 1160647"/>
              <a:gd name="connsiteX330" fmla="*/ 4635431 w 6248967"/>
              <a:gd name="connsiteY330" fmla="*/ 1153673 h 1160647"/>
              <a:gd name="connsiteX331" fmla="*/ 4635431 w 6248967"/>
              <a:gd name="connsiteY331" fmla="*/ 1151639 h 1160647"/>
              <a:gd name="connsiteX332" fmla="*/ 4635431 w 6248967"/>
              <a:gd name="connsiteY332" fmla="*/ 1137401 h 1160647"/>
              <a:gd name="connsiteX333" fmla="*/ 4636267 w 6248967"/>
              <a:gd name="connsiteY333" fmla="*/ 1137401 h 1160647"/>
              <a:gd name="connsiteX334" fmla="*/ 4642118 w 6248967"/>
              <a:gd name="connsiteY334" fmla="*/ 1137401 h 1160647"/>
              <a:gd name="connsiteX335" fmla="*/ 4642118 w 6248967"/>
              <a:gd name="connsiteY335" fmla="*/ 1138563 h 1160647"/>
              <a:gd name="connsiteX336" fmla="*/ 4642118 w 6248967"/>
              <a:gd name="connsiteY336" fmla="*/ 1146699 h 1160647"/>
              <a:gd name="connsiteX337" fmla="*/ 4651034 w 6248967"/>
              <a:gd name="connsiteY337" fmla="*/ 1097882 h 1160647"/>
              <a:gd name="connsiteX338" fmla="*/ 4688927 w 6248967"/>
              <a:gd name="connsiteY338" fmla="*/ 1097882 h 1160647"/>
              <a:gd name="connsiteX339" fmla="*/ 4688927 w 6248967"/>
              <a:gd name="connsiteY339" fmla="*/ 1023493 h 1160647"/>
              <a:gd name="connsiteX340" fmla="*/ 4724591 w 6248967"/>
              <a:gd name="connsiteY340" fmla="*/ 1023493 h 1160647"/>
              <a:gd name="connsiteX341" fmla="*/ 4724591 w 6248967"/>
              <a:gd name="connsiteY341" fmla="*/ 1022621 h 1160647"/>
              <a:gd name="connsiteX342" fmla="*/ 4724591 w 6248967"/>
              <a:gd name="connsiteY342" fmla="*/ 1016519 h 1160647"/>
              <a:gd name="connsiteX343" fmla="*/ 4746882 w 6248967"/>
              <a:gd name="connsiteY343" fmla="*/ 1016519 h 1160647"/>
              <a:gd name="connsiteX344" fmla="*/ 4746882 w 6248967"/>
              <a:gd name="connsiteY344" fmla="*/ 977000 h 1160647"/>
              <a:gd name="connsiteX345" fmla="*/ 4742423 w 6248967"/>
              <a:gd name="connsiteY345" fmla="*/ 975256 h 1160647"/>
              <a:gd name="connsiteX346" fmla="*/ 4742423 w 6248967"/>
              <a:gd name="connsiteY346" fmla="*/ 963052 h 1160647"/>
              <a:gd name="connsiteX347" fmla="*/ 4746882 w 6248967"/>
              <a:gd name="connsiteY347" fmla="*/ 965377 h 1160647"/>
              <a:gd name="connsiteX348" fmla="*/ 4751340 w 6248967"/>
              <a:gd name="connsiteY348" fmla="*/ 942130 h 1160647"/>
              <a:gd name="connsiteX349" fmla="*/ 4755798 w 6248967"/>
              <a:gd name="connsiteY349" fmla="*/ 965377 h 1160647"/>
              <a:gd name="connsiteX350" fmla="*/ 4758305 w 6248967"/>
              <a:gd name="connsiteY350" fmla="*/ 962180 h 1160647"/>
              <a:gd name="connsiteX351" fmla="*/ 4760256 w 6248967"/>
              <a:gd name="connsiteY351" fmla="*/ 956078 h 1160647"/>
              <a:gd name="connsiteX352" fmla="*/ 4760813 w 6248967"/>
              <a:gd name="connsiteY352" fmla="*/ 954916 h 1160647"/>
              <a:gd name="connsiteX353" fmla="*/ 4764714 w 6248967"/>
              <a:gd name="connsiteY353" fmla="*/ 946779 h 1160647"/>
              <a:gd name="connsiteX354" fmla="*/ 4765271 w 6248967"/>
              <a:gd name="connsiteY354" fmla="*/ 945617 h 1160647"/>
              <a:gd name="connsiteX355" fmla="*/ 4769172 w 6248967"/>
              <a:gd name="connsiteY355" fmla="*/ 937481 h 1160647"/>
              <a:gd name="connsiteX356" fmla="*/ 4770565 w 6248967"/>
              <a:gd name="connsiteY356" fmla="*/ 936609 h 1160647"/>
              <a:gd name="connsiteX357" fmla="*/ 4780317 w 6248967"/>
              <a:gd name="connsiteY357" fmla="*/ 930507 h 1160647"/>
              <a:gd name="connsiteX358" fmla="*/ 4781989 w 6248967"/>
              <a:gd name="connsiteY358" fmla="*/ 929345 h 1160647"/>
              <a:gd name="connsiteX359" fmla="*/ 4793691 w 6248967"/>
              <a:gd name="connsiteY359" fmla="*/ 921208 h 1160647"/>
              <a:gd name="connsiteX360" fmla="*/ 4794527 w 6248967"/>
              <a:gd name="connsiteY360" fmla="*/ 920046 h 1160647"/>
              <a:gd name="connsiteX361" fmla="*/ 4800378 w 6248967"/>
              <a:gd name="connsiteY361" fmla="*/ 911910 h 1160647"/>
              <a:gd name="connsiteX362" fmla="*/ 4800935 w 6248967"/>
              <a:gd name="connsiteY362" fmla="*/ 909876 h 1160647"/>
              <a:gd name="connsiteX363" fmla="*/ 4804836 w 6248967"/>
              <a:gd name="connsiteY363" fmla="*/ 895637 h 1160647"/>
              <a:gd name="connsiteX364" fmla="*/ 4805393 w 6248967"/>
              <a:gd name="connsiteY364" fmla="*/ 897671 h 1160647"/>
              <a:gd name="connsiteX365" fmla="*/ 4809294 w 6248967"/>
              <a:gd name="connsiteY365" fmla="*/ 911910 h 1160647"/>
              <a:gd name="connsiteX366" fmla="*/ 4809851 w 6248967"/>
              <a:gd name="connsiteY366" fmla="*/ 912781 h 1160647"/>
              <a:gd name="connsiteX367" fmla="*/ 4813752 w 6248967"/>
              <a:gd name="connsiteY367" fmla="*/ 918884 h 1160647"/>
              <a:gd name="connsiteX368" fmla="*/ 4815145 w 6248967"/>
              <a:gd name="connsiteY368" fmla="*/ 920046 h 1160647"/>
              <a:gd name="connsiteX369" fmla="*/ 4824897 w 6248967"/>
              <a:gd name="connsiteY369" fmla="*/ 928182 h 1160647"/>
              <a:gd name="connsiteX370" fmla="*/ 4826012 w 6248967"/>
              <a:gd name="connsiteY370" fmla="*/ 929345 h 1160647"/>
              <a:gd name="connsiteX371" fmla="*/ 4833813 w 6248967"/>
              <a:gd name="connsiteY371" fmla="*/ 937481 h 1160647"/>
              <a:gd name="connsiteX372" fmla="*/ 4834928 w 6248967"/>
              <a:gd name="connsiteY372" fmla="*/ 938643 h 1160647"/>
              <a:gd name="connsiteX373" fmla="*/ 4842729 w 6248967"/>
              <a:gd name="connsiteY373" fmla="*/ 946779 h 1160647"/>
              <a:gd name="connsiteX374" fmla="*/ 4843008 w 6248967"/>
              <a:gd name="connsiteY374" fmla="*/ 947942 h 1160647"/>
              <a:gd name="connsiteX375" fmla="*/ 4844958 w 6248967"/>
              <a:gd name="connsiteY375" fmla="*/ 956078 h 1160647"/>
              <a:gd name="connsiteX376" fmla="*/ 4845237 w 6248967"/>
              <a:gd name="connsiteY376" fmla="*/ 957240 h 1160647"/>
              <a:gd name="connsiteX377" fmla="*/ 4847187 w 6248967"/>
              <a:gd name="connsiteY377" fmla="*/ 965377 h 1160647"/>
              <a:gd name="connsiteX378" fmla="*/ 4853874 w 6248967"/>
              <a:gd name="connsiteY378" fmla="*/ 942130 h 1160647"/>
              <a:gd name="connsiteX379" fmla="*/ 4858332 w 6248967"/>
              <a:gd name="connsiteY379" fmla="*/ 965377 h 1160647"/>
              <a:gd name="connsiteX380" fmla="*/ 4862790 w 6248967"/>
              <a:gd name="connsiteY380" fmla="*/ 967120 h 1160647"/>
              <a:gd name="connsiteX381" fmla="*/ 4862790 w 6248967"/>
              <a:gd name="connsiteY381" fmla="*/ 979325 h 1160647"/>
              <a:gd name="connsiteX382" fmla="*/ 4858332 w 6248967"/>
              <a:gd name="connsiteY382" fmla="*/ 1011870 h 1160647"/>
              <a:gd name="connsiteX383" fmla="*/ 4859447 w 6248967"/>
              <a:gd name="connsiteY383" fmla="*/ 1011870 h 1160647"/>
              <a:gd name="connsiteX384" fmla="*/ 4867248 w 6248967"/>
              <a:gd name="connsiteY384" fmla="*/ 1011870 h 1160647"/>
              <a:gd name="connsiteX385" fmla="*/ 4868084 w 6248967"/>
              <a:gd name="connsiteY385" fmla="*/ 1016519 h 1160647"/>
              <a:gd name="connsiteX386" fmla="*/ 4873935 w 6248967"/>
              <a:gd name="connsiteY386" fmla="*/ 1016519 h 1160647"/>
              <a:gd name="connsiteX387" fmla="*/ 4873935 w 6248967"/>
              <a:gd name="connsiteY387" fmla="*/ 1015357 h 1160647"/>
              <a:gd name="connsiteX388" fmla="*/ 4873935 w 6248967"/>
              <a:gd name="connsiteY388" fmla="*/ 1007220 h 1160647"/>
              <a:gd name="connsiteX389" fmla="*/ 4876164 w 6248967"/>
              <a:gd name="connsiteY389" fmla="*/ 1007220 h 1160647"/>
              <a:gd name="connsiteX390" fmla="*/ 4891767 w 6248967"/>
              <a:gd name="connsiteY390" fmla="*/ 1007220 h 1160647"/>
              <a:gd name="connsiteX391" fmla="*/ 4891767 w 6248967"/>
              <a:gd name="connsiteY391" fmla="*/ 1005186 h 1160647"/>
              <a:gd name="connsiteX392" fmla="*/ 4891767 w 6248967"/>
              <a:gd name="connsiteY392" fmla="*/ 990948 h 1160647"/>
              <a:gd name="connsiteX393" fmla="*/ 4929661 w 6248967"/>
              <a:gd name="connsiteY393" fmla="*/ 990948 h 1160647"/>
              <a:gd name="connsiteX394" fmla="*/ 4929661 w 6248967"/>
              <a:gd name="connsiteY394" fmla="*/ 992401 h 1160647"/>
              <a:gd name="connsiteX395" fmla="*/ 4929661 w 6248967"/>
              <a:gd name="connsiteY395" fmla="*/ 1002571 h 1160647"/>
              <a:gd name="connsiteX396" fmla="*/ 4949722 w 6248967"/>
              <a:gd name="connsiteY396" fmla="*/ 1002571 h 1160647"/>
              <a:gd name="connsiteX397" fmla="*/ 4949722 w 6248967"/>
              <a:gd name="connsiteY397" fmla="*/ 1004896 h 1160647"/>
              <a:gd name="connsiteX398" fmla="*/ 4949722 w 6248967"/>
              <a:gd name="connsiteY398" fmla="*/ 1021168 h 1160647"/>
              <a:gd name="connsiteX399" fmla="*/ 4945264 w 6248967"/>
              <a:gd name="connsiteY399" fmla="*/ 1022040 h 1160647"/>
              <a:gd name="connsiteX400" fmla="*/ 4945264 w 6248967"/>
              <a:gd name="connsiteY400" fmla="*/ 1028142 h 1160647"/>
              <a:gd name="connsiteX401" fmla="*/ 4949722 w 6248967"/>
              <a:gd name="connsiteY401" fmla="*/ 1029886 h 1160647"/>
              <a:gd name="connsiteX402" fmla="*/ 4949722 w 6248967"/>
              <a:gd name="connsiteY402" fmla="*/ 1042090 h 1160647"/>
              <a:gd name="connsiteX403" fmla="*/ 4945264 w 6248967"/>
              <a:gd name="connsiteY403" fmla="*/ 1046739 h 1160647"/>
              <a:gd name="connsiteX404" fmla="*/ 4945264 w 6248967"/>
              <a:gd name="connsiteY404" fmla="*/ 1102531 h 1160647"/>
              <a:gd name="connsiteX405" fmla="*/ 4947214 w 6248967"/>
              <a:gd name="connsiteY405" fmla="*/ 1102531 h 1160647"/>
              <a:gd name="connsiteX406" fmla="*/ 4960867 w 6248967"/>
              <a:gd name="connsiteY406" fmla="*/ 1102531 h 1160647"/>
              <a:gd name="connsiteX407" fmla="*/ 4962538 w 6248967"/>
              <a:gd name="connsiteY407" fmla="*/ 1107180 h 1160647"/>
              <a:gd name="connsiteX408" fmla="*/ 4974241 w 6248967"/>
              <a:gd name="connsiteY408" fmla="*/ 1107180 h 1160647"/>
              <a:gd name="connsiteX409" fmla="*/ 4974241 w 6248967"/>
              <a:gd name="connsiteY409" fmla="*/ 1109214 h 1160647"/>
              <a:gd name="connsiteX410" fmla="*/ 4974241 w 6248967"/>
              <a:gd name="connsiteY410" fmla="*/ 1123453 h 1160647"/>
              <a:gd name="connsiteX411" fmla="*/ 4975913 w 6248967"/>
              <a:gd name="connsiteY411" fmla="*/ 1123453 h 1160647"/>
              <a:gd name="connsiteX412" fmla="*/ 4987615 w 6248967"/>
              <a:gd name="connsiteY412" fmla="*/ 1123453 h 1160647"/>
              <a:gd name="connsiteX413" fmla="*/ 4987615 w 6248967"/>
              <a:gd name="connsiteY413" fmla="*/ 1121419 h 1160647"/>
              <a:gd name="connsiteX414" fmla="*/ 4987615 w 6248967"/>
              <a:gd name="connsiteY414" fmla="*/ 1107180 h 1160647"/>
              <a:gd name="connsiteX415" fmla="*/ 4989565 w 6248967"/>
              <a:gd name="connsiteY415" fmla="*/ 1106018 h 1160647"/>
              <a:gd name="connsiteX416" fmla="*/ 5003218 w 6248967"/>
              <a:gd name="connsiteY416" fmla="*/ 1097882 h 1160647"/>
              <a:gd name="connsiteX417" fmla="*/ 5003218 w 6248967"/>
              <a:gd name="connsiteY417" fmla="*/ 1076960 h 1160647"/>
              <a:gd name="connsiteX418" fmla="*/ 4998760 w 6248967"/>
              <a:gd name="connsiteY418" fmla="*/ 1053713 h 1160647"/>
              <a:gd name="connsiteX419" fmla="*/ 4999874 w 6248967"/>
              <a:gd name="connsiteY419" fmla="*/ 1053713 h 1160647"/>
              <a:gd name="connsiteX420" fmla="*/ 5007676 w 6248967"/>
              <a:gd name="connsiteY420" fmla="*/ 1053713 h 1160647"/>
              <a:gd name="connsiteX421" fmla="*/ 5027737 w 6248967"/>
              <a:gd name="connsiteY421" fmla="*/ 1051389 h 1160647"/>
              <a:gd name="connsiteX422" fmla="*/ 5027737 w 6248967"/>
              <a:gd name="connsiteY422" fmla="*/ 1050226 h 1160647"/>
              <a:gd name="connsiteX423" fmla="*/ 5027737 w 6248967"/>
              <a:gd name="connsiteY423" fmla="*/ 1042090 h 1160647"/>
              <a:gd name="connsiteX424" fmla="*/ 5029409 w 6248967"/>
              <a:gd name="connsiteY424" fmla="*/ 1042090 h 1160647"/>
              <a:gd name="connsiteX425" fmla="*/ 5041111 w 6248967"/>
              <a:gd name="connsiteY425" fmla="*/ 1042090 h 1160647"/>
              <a:gd name="connsiteX426" fmla="*/ 5041111 w 6248967"/>
              <a:gd name="connsiteY426" fmla="*/ 925858 h 1160647"/>
              <a:gd name="connsiteX427" fmla="*/ 5042226 w 6248967"/>
              <a:gd name="connsiteY427" fmla="*/ 925858 h 1160647"/>
              <a:gd name="connsiteX428" fmla="*/ 5050027 w 6248967"/>
              <a:gd name="connsiteY428" fmla="*/ 925858 h 1160647"/>
              <a:gd name="connsiteX429" fmla="*/ 5050027 w 6248967"/>
              <a:gd name="connsiteY429" fmla="*/ 923533 h 1160647"/>
              <a:gd name="connsiteX430" fmla="*/ 5050027 w 6248967"/>
              <a:gd name="connsiteY430" fmla="*/ 907260 h 1160647"/>
              <a:gd name="connsiteX431" fmla="*/ 5052256 w 6248967"/>
              <a:gd name="connsiteY431" fmla="*/ 860767 h 1160647"/>
              <a:gd name="connsiteX432" fmla="*/ 5053371 w 6248967"/>
              <a:gd name="connsiteY432" fmla="*/ 860767 h 1160647"/>
              <a:gd name="connsiteX433" fmla="*/ 5061172 w 6248967"/>
              <a:gd name="connsiteY433" fmla="*/ 860767 h 1160647"/>
              <a:gd name="connsiteX434" fmla="*/ 5061172 w 6248967"/>
              <a:gd name="connsiteY434" fmla="*/ 861930 h 1160647"/>
              <a:gd name="connsiteX435" fmla="*/ 5061172 w 6248967"/>
              <a:gd name="connsiteY435" fmla="*/ 870066 h 1160647"/>
              <a:gd name="connsiteX436" fmla="*/ 5065630 w 6248967"/>
              <a:gd name="connsiteY436" fmla="*/ 867741 h 1160647"/>
              <a:gd name="connsiteX437" fmla="*/ 5065630 w 6248967"/>
              <a:gd name="connsiteY437" fmla="*/ 851469 h 1160647"/>
              <a:gd name="connsiteX438" fmla="*/ 5067023 w 6248967"/>
              <a:gd name="connsiteY438" fmla="*/ 850888 h 1160647"/>
              <a:gd name="connsiteX439" fmla="*/ 5076775 w 6248967"/>
              <a:gd name="connsiteY439" fmla="*/ 846820 h 1160647"/>
              <a:gd name="connsiteX440" fmla="*/ 5077890 w 6248967"/>
              <a:gd name="connsiteY440" fmla="*/ 847401 h 1160647"/>
              <a:gd name="connsiteX441" fmla="*/ 5085691 w 6248967"/>
              <a:gd name="connsiteY441" fmla="*/ 851469 h 1160647"/>
              <a:gd name="connsiteX442" fmla="*/ 5087363 w 6248967"/>
              <a:gd name="connsiteY442" fmla="*/ 851469 h 1160647"/>
              <a:gd name="connsiteX443" fmla="*/ 5099065 w 6248967"/>
              <a:gd name="connsiteY443" fmla="*/ 851469 h 1160647"/>
              <a:gd name="connsiteX444" fmla="*/ 5099065 w 6248967"/>
              <a:gd name="connsiteY444" fmla="*/ 821248 h 1160647"/>
              <a:gd name="connsiteX445" fmla="*/ 5100180 w 6248967"/>
              <a:gd name="connsiteY445" fmla="*/ 821248 h 1160647"/>
              <a:gd name="connsiteX446" fmla="*/ 5107981 w 6248967"/>
              <a:gd name="connsiteY446" fmla="*/ 821248 h 1160647"/>
              <a:gd name="connsiteX447" fmla="*/ 5109374 w 6248967"/>
              <a:gd name="connsiteY447" fmla="*/ 825898 h 1160647"/>
              <a:gd name="connsiteX448" fmla="*/ 5119127 w 6248967"/>
              <a:gd name="connsiteY448" fmla="*/ 825898 h 1160647"/>
              <a:gd name="connsiteX449" fmla="*/ 5120241 w 6248967"/>
              <a:gd name="connsiteY449" fmla="*/ 821248 h 1160647"/>
              <a:gd name="connsiteX450" fmla="*/ 5128043 w 6248967"/>
              <a:gd name="connsiteY450" fmla="*/ 821248 h 1160647"/>
              <a:gd name="connsiteX451" fmla="*/ 5128043 w 6248967"/>
              <a:gd name="connsiteY451" fmla="*/ 856118 h 1160647"/>
              <a:gd name="connsiteX452" fmla="*/ 5129436 w 6248967"/>
              <a:gd name="connsiteY452" fmla="*/ 857280 h 1160647"/>
              <a:gd name="connsiteX453" fmla="*/ 5139188 w 6248967"/>
              <a:gd name="connsiteY453" fmla="*/ 865417 h 1160647"/>
              <a:gd name="connsiteX454" fmla="*/ 5161478 w 6248967"/>
              <a:gd name="connsiteY454" fmla="*/ 872391 h 1160647"/>
              <a:gd name="connsiteX455" fmla="*/ 5161478 w 6248967"/>
              <a:gd name="connsiteY455" fmla="*/ 870938 h 1160647"/>
              <a:gd name="connsiteX456" fmla="*/ 5161478 w 6248967"/>
              <a:gd name="connsiteY456" fmla="*/ 860767 h 1160647"/>
              <a:gd name="connsiteX457" fmla="*/ 5190455 w 6248967"/>
              <a:gd name="connsiteY457" fmla="*/ 851469 h 1160647"/>
              <a:gd name="connsiteX458" fmla="*/ 5190455 w 6248967"/>
              <a:gd name="connsiteY458" fmla="*/ 850307 h 1160647"/>
              <a:gd name="connsiteX459" fmla="*/ 5190455 w 6248967"/>
              <a:gd name="connsiteY459" fmla="*/ 842170 h 1160647"/>
              <a:gd name="connsiteX460" fmla="*/ 5191291 w 6248967"/>
              <a:gd name="connsiteY460" fmla="*/ 842170 h 1160647"/>
              <a:gd name="connsiteX461" fmla="*/ 5197142 w 6248967"/>
              <a:gd name="connsiteY461" fmla="*/ 842170 h 1160647"/>
              <a:gd name="connsiteX462" fmla="*/ 5197142 w 6248967"/>
              <a:gd name="connsiteY462" fmla="*/ 841299 h 1160647"/>
              <a:gd name="connsiteX463" fmla="*/ 5197142 w 6248967"/>
              <a:gd name="connsiteY463" fmla="*/ 835196 h 1160647"/>
              <a:gd name="connsiteX464" fmla="*/ 5199371 w 6248967"/>
              <a:gd name="connsiteY464" fmla="*/ 835196 h 1160647"/>
              <a:gd name="connsiteX465" fmla="*/ 5214974 w 6248967"/>
              <a:gd name="connsiteY465" fmla="*/ 835196 h 1160647"/>
              <a:gd name="connsiteX466" fmla="*/ 5214974 w 6248967"/>
              <a:gd name="connsiteY466" fmla="*/ 836068 h 1160647"/>
              <a:gd name="connsiteX467" fmla="*/ 5214974 w 6248967"/>
              <a:gd name="connsiteY467" fmla="*/ 842170 h 1160647"/>
              <a:gd name="connsiteX468" fmla="*/ 5216646 w 6248967"/>
              <a:gd name="connsiteY468" fmla="*/ 842170 h 1160647"/>
              <a:gd name="connsiteX469" fmla="*/ 5228348 w 6248967"/>
              <a:gd name="connsiteY469" fmla="*/ 842170 h 1160647"/>
              <a:gd name="connsiteX470" fmla="*/ 5228348 w 6248967"/>
              <a:gd name="connsiteY470" fmla="*/ 843914 h 1160647"/>
              <a:gd name="connsiteX471" fmla="*/ 5228348 w 6248967"/>
              <a:gd name="connsiteY471" fmla="*/ 856118 h 1160647"/>
              <a:gd name="connsiteX472" fmla="*/ 5252867 w 6248967"/>
              <a:gd name="connsiteY472" fmla="*/ 856118 h 1160647"/>
              <a:gd name="connsiteX473" fmla="*/ 5252867 w 6248967"/>
              <a:gd name="connsiteY473" fmla="*/ 854956 h 1160647"/>
              <a:gd name="connsiteX474" fmla="*/ 5252867 w 6248967"/>
              <a:gd name="connsiteY474" fmla="*/ 846820 h 1160647"/>
              <a:gd name="connsiteX475" fmla="*/ 5254260 w 6248967"/>
              <a:gd name="connsiteY475" fmla="*/ 846820 h 1160647"/>
              <a:gd name="connsiteX476" fmla="*/ 5264012 w 6248967"/>
              <a:gd name="connsiteY476" fmla="*/ 846820 h 1160647"/>
              <a:gd name="connsiteX477" fmla="*/ 5264012 w 6248967"/>
              <a:gd name="connsiteY477" fmla="*/ 845657 h 1160647"/>
              <a:gd name="connsiteX478" fmla="*/ 5264012 w 6248967"/>
              <a:gd name="connsiteY478" fmla="*/ 837521 h 1160647"/>
              <a:gd name="connsiteX479" fmla="*/ 5265684 w 6248967"/>
              <a:gd name="connsiteY479" fmla="*/ 837521 h 1160647"/>
              <a:gd name="connsiteX480" fmla="*/ 5277386 w 6248967"/>
              <a:gd name="connsiteY480" fmla="*/ 837521 h 1160647"/>
              <a:gd name="connsiteX481" fmla="*/ 5277386 w 6248967"/>
              <a:gd name="connsiteY481" fmla="*/ 838683 h 1160647"/>
              <a:gd name="connsiteX482" fmla="*/ 5277386 w 6248967"/>
              <a:gd name="connsiteY482" fmla="*/ 846820 h 1160647"/>
              <a:gd name="connsiteX483" fmla="*/ 5281844 w 6248967"/>
              <a:gd name="connsiteY483" fmla="*/ 791028 h 1160647"/>
              <a:gd name="connsiteX484" fmla="*/ 5382150 w 6248967"/>
              <a:gd name="connsiteY484" fmla="*/ 791028 h 1160647"/>
              <a:gd name="connsiteX485" fmla="*/ 5382150 w 6248967"/>
              <a:gd name="connsiteY485" fmla="*/ 865417 h 1160647"/>
              <a:gd name="connsiteX486" fmla="*/ 5384379 w 6248967"/>
              <a:gd name="connsiteY486" fmla="*/ 865417 h 1160647"/>
              <a:gd name="connsiteX487" fmla="*/ 5399982 w 6248967"/>
              <a:gd name="connsiteY487" fmla="*/ 865417 h 1160647"/>
              <a:gd name="connsiteX488" fmla="*/ 5399982 w 6248967"/>
              <a:gd name="connsiteY488" fmla="*/ 781729 h 1160647"/>
              <a:gd name="connsiteX489" fmla="*/ 5422272 w 6248967"/>
              <a:gd name="connsiteY489" fmla="*/ 770106 h 1160647"/>
              <a:gd name="connsiteX490" fmla="*/ 5451249 w 6248967"/>
              <a:gd name="connsiteY490" fmla="*/ 770106 h 1160647"/>
              <a:gd name="connsiteX491" fmla="*/ 5453200 w 6248967"/>
              <a:gd name="connsiteY491" fmla="*/ 768363 h 1160647"/>
              <a:gd name="connsiteX492" fmla="*/ 1102596 w 6248967"/>
              <a:gd name="connsiteY492" fmla="*/ 0 h 1160647"/>
              <a:gd name="connsiteX493" fmla="*/ 1104622 w 6248967"/>
              <a:gd name="connsiteY493" fmla="*/ 246443 h 1160647"/>
              <a:gd name="connsiteX494" fmla="*/ 1143129 w 6248967"/>
              <a:gd name="connsiteY494" fmla="*/ 326429 h 1160647"/>
              <a:gd name="connsiteX495" fmla="*/ 1145156 w 6248967"/>
              <a:gd name="connsiteY495" fmla="*/ 326429 h 1160647"/>
              <a:gd name="connsiteX496" fmla="*/ 1159343 w 6248967"/>
              <a:gd name="connsiteY496" fmla="*/ 326429 h 1160647"/>
              <a:gd name="connsiteX497" fmla="*/ 1159343 w 6248967"/>
              <a:gd name="connsiteY497" fmla="*/ 350208 h 1160647"/>
              <a:gd name="connsiteX498" fmla="*/ 1159850 w 6248967"/>
              <a:gd name="connsiteY498" fmla="*/ 351019 h 1160647"/>
              <a:gd name="connsiteX499" fmla="*/ 1163396 w 6248967"/>
              <a:gd name="connsiteY499" fmla="*/ 356694 h 1160647"/>
              <a:gd name="connsiteX500" fmla="*/ 1163396 w 6248967"/>
              <a:gd name="connsiteY500" fmla="*/ 471268 h 1160647"/>
              <a:gd name="connsiteX501" fmla="*/ 1165676 w 6248967"/>
              <a:gd name="connsiteY501" fmla="*/ 471268 h 1160647"/>
              <a:gd name="connsiteX502" fmla="*/ 1181637 w 6248967"/>
              <a:gd name="connsiteY502" fmla="*/ 471268 h 1160647"/>
              <a:gd name="connsiteX503" fmla="*/ 1181637 w 6248967"/>
              <a:gd name="connsiteY503" fmla="*/ 611783 h 1160647"/>
              <a:gd name="connsiteX504" fmla="*/ 1183157 w 6248967"/>
              <a:gd name="connsiteY504" fmla="*/ 611513 h 1160647"/>
              <a:gd name="connsiteX505" fmla="*/ 1193797 w 6248967"/>
              <a:gd name="connsiteY505" fmla="*/ 609622 h 1160647"/>
              <a:gd name="connsiteX506" fmla="*/ 1191770 w 6248967"/>
              <a:gd name="connsiteY506" fmla="*/ 698254 h 1160647"/>
              <a:gd name="connsiteX507" fmla="*/ 1193290 w 6248967"/>
              <a:gd name="connsiteY507" fmla="*/ 698525 h 1160647"/>
              <a:gd name="connsiteX508" fmla="*/ 1203930 w 6248967"/>
              <a:gd name="connsiteY508" fmla="*/ 700416 h 1160647"/>
              <a:gd name="connsiteX509" fmla="*/ 1204183 w 6248967"/>
              <a:gd name="connsiteY509" fmla="*/ 701227 h 1160647"/>
              <a:gd name="connsiteX510" fmla="*/ 1205957 w 6248967"/>
              <a:gd name="connsiteY510" fmla="*/ 706902 h 1160647"/>
              <a:gd name="connsiteX511" fmla="*/ 1206717 w 6248967"/>
              <a:gd name="connsiteY511" fmla="*/ 704470 h 1160647"/>
              <a:gd name="connsiteX512" fmla="*/ 1212037 w 6248967"/>
              <a:gd name="connsiteY512" fmla="*/ 687446 h 1160647"/>
              <a:gd name="connsiteX513" fmla="*/ 1213810 w 6248967"/>
              <a:gd name="connsiteY513" fmla="*/ 687446 h 1160647"/>
              <a:gd name="connsiteX514" fmla="*/ 1226224 w 6248967"/>
              <a:gd name="connsiteY514" fmla="*/ 687446 h 1160647"/>
              <a:gd name="connsiteX515" fmla="*/ 1226224 w 6248967"/>
              <a:gd name="connsiteY515" fmla="*/ 719872 h 1160647"/>
              <a:gd name="connsiteX516" fmla="*/ 1227237 w 6248967"/>
              <a:gd name="connsiteY516" fmla="*/ 720413 h 1160647"/>
              <a:gd name="connsiteX517" fmla="*/ 1234331 w 6248967"/>
              <a:gd name="connsiteY517" fmla="*/ 724196 h 1160647"/>
              <a:gd name="connsiteX518" fmla="*/ 1234331 w 6248967"/>
              <a:gd name="connsiteY518" fmla="*/ 725547 h 1160647"/>
              <a:gd name="connsiteX519" fmla="*/ 1234331 w 6248967"/>
              <a:gd name="connsiteY519" fmla="*/ 735005 h 1160647"/>
              <a:gd name="connsiteX520" fmla="*/ 1278918 w 6248967"/>
              <a:gd name="connsiteY520" fmla="*/ 735005 h 1160647"/>
              <a:gd name="connsiteX521" fmla="*/ 1278918 w 6248967"/>
              <a:gd name="connsiteY521" fmla="*/ 736086 h 1160647"/>
              <a:gd name="connsiteX522" fmla="*/ 1278918 w 6248967"/>
              <a:gd name="connsiteY522" fmla="*/ 743652 h 1160647"/>
              <a:gd name="connsiteX523" fmla="*/ 1280944 w 6248967"/>
              <a:gd name="connsiteY523" fmla="*/ 743652 h 1160647"/>
              <a:gd name="connsiteX524" fmla="*/ 1295131 w 6248967"/>
              <a:gd name="connsiteY524" fmla="*/ 743652 h 1160647"/>
              <a:gd name="connsiteX525" fmla="*/ 1295131 w 6248967"/>
              <a:gd name="connsiteY525" fmla="*/ 713387 h 1160647"/>
              <a:gd name="connsiteX526" fmla="*/ 1339718 w 6248967"/>
              <a:gd name="connsiteY526" fmla="*/ 713387 h 1160647"/>
              <a:gd name="connsiteX527" fmla="*/ 1339718 w 6248967"/>
              <a:gd name="connsiteY527" fmla="*/ 712036 h 1160647"/>
              <a:gd name="connsiteX528" fmla="*/ 1339718 w 6248967"/>
              <a:gd name="connsiteY528" fmla="*/ 702578 h 1160647"/>
              <a:gd name="connsiteX529" fmla="*/ 1340732 w 6248967"/>
              <a:gd name="connsiteY529" fmla="*/ 702578 h 1160647"/>
              <a:gd name="connsiteX530" fmla="*/ 1347825 w 6248967"/>
              <a:gd name="connsiteY530" fmla="*/ 702578 h 1160647"/>
              <a:gd name="connsiteX531" fmla="*/ 1347825 w 6248967"/>
              <a:gd name="connsiteY531" fmla="*/ 700687 h 1160647"/>
              <a:gd name="connsiteX532" fmla="*/ 1347825 w 6248967"/>
              <a:gd name="connsiteY532" fmla="*/ 687446 h 1160647"/>
              <a:gd name="connsiteX533" fmla="*/ 1348585 w 6248967"/>
              <a:gd name="connsiteY533" fmla="*/ 687446 h 1160647"/>
              <a:gd name="connsiteX534" fmla="*/ 1353905 w 6248967"/>
              <a:gd name="connsiteY534" fmla="*/ 687446 h 1160647"/>
              <a:gd name="connsiteX535" fmla="*/ 1353905 w 6248967"/>
              <a:gd name="connsiteY535" fmla="*/ 686365 h 1160647"/>
              <a:gd name="connsiteX536" fmla="*/ 1353905 w 6248967"/>
              <a:gd name="connsiteY536" fmla="*/ 678798 h 1160647"/>
              <a:gd name="connsiteX537" fmla="*/ 1355932 w 6248967"/>
              <a:gd name="connsiteY537" fmla="*/ 678798 h 1160647"/>
              <a:gd name="connsiteX538" fmla="*/ 1370119 w 6248967"/>
              <a:gd name="connsiteY538" fmla="*/ 678798 h 1160647"/>
              <a:gd name="connsiteX539" fmla="*/ 1370119 w 6248967"/>
              <a:gd name="connsiteY539" fmla="*/ 679879 h 1160647"/>
              <a:gd name="connsiteX540" fmla="*/ 1370119 w 6248967"/>
              <a:gd name="connsiteY540" fmla="*/ 687446 h 1160647"/>
              <a:gd name="connsiteX541" fmla="*/ 1392412 w 6248967"/>
              <a:gd name="connsiteY541" fmla="*/ 687446 h 1160647"/>
              <a:gd name="connsiteX542" fmla="*/ 1392412 w 6248967"/>
              <a:gd name="connsiteY542" fmla="*/ 685554 h 1160647"/>
              <a:gd name="connsiteX543" fmla="*/ 1392412 w 6248967"/>
              <a:gd name="connsiteY543" fmla="*/ 672313 h 1160647"/>
              <a:gd name="connsiteX544" fmla="*/ 1394186 w 6248967"/>
              <a:gd name="connsiteY544" fmla="*/ 672313 h 1160647"/>
              <a:gd name="connsiteX545" fmla="*/ 1406599 w 6248967"/>
              <a:gd name="connsiteY545" fmla="*/ 672313 h 1160647"/>
              <a:gd name="connsiteX546" fmla="*/ 1406599 w 6248967"/>
              <a:gd name="connsiteY546" fmla="*/ 696093 h 1160647"/>
              <a:gd name="connsiteX547" fmla="*/ 1407613 w 6248967"/>
              <a:gd name="connsiteY547" fmla="*/ 696093 h 1160647"/>
              <a:gd name="connsiteX548" fmla="*/ 1414706 w 6248967"/>
              <a:gd name="connsiteY548" fmla="*/ 696093 h 1160647"/>
              <a:gd name="connsiteX549" fmla="*/ 1414706 w 6248967"/>
              <a:gd name="connsiteY549" fmla="*/ 695012 h 1160647"/>
              <a:gd name="connsiteX550" fmla="*/ 1414706 w 6248967"/>
              <a:gd name="connsiteY550" fmla="*/ 687446 h 1160647"/>
              <a:gd name="connsiteX551" fmla="*/ 1416479 w 6248967"/>
              <a:gd name="connsiteY551" fmla="*/ 687446 h 1160647"/>
              <a:gd name="connsiteX552" fmla="*/ 1428893 w 6248967"/>
              <a:gd name="connsiteY552" fmla="*/ 687446 h 1160647"/>
              <a:gd name="connsiteX553" fmla="*/ 1428893 w 6248967"/>
              <a:gd name="connsiteY553" fmla="*/ 713387 h 1160647"/>
              <a:gd name="connsiteX554" fmla="*/ 1430920 w 6248967"/>
              <a:gd name="connsiteY554" fmla="*/ 713387 h 1160647"/>
              <a:gd name="connsiteX555" fmla="*/ 1445106 w 6248967"/>
              <a:gd name="connsiteY555" fmla="*/ 713387 h 1160647"/>
              <a:gd name="connsiteX556" fmla="*/ 1445106 w 6248967"/>
              <a:gd name="connsiteY556" fmla="*/ 715008 h 1160647"/>
              <a:gd name="connsiteX557" fmla="*/ 1445106 w 6248967"/>
              <a:gd name="connsiteY557" fmla="*/ 726358 h 1160647"/>
              <a:gd name="connsiteX558" fmla="*/ 1445866 w 6248967"/>
              <a:gd name="connsiteY558" fmla="*/ 726358 h 1160647"/>
              <a:gd name="connsiteX559" fmla="*/ 1451187 w 6248967"/>
              <a:gd name="connsiteY559" fmla="*/ 726358 h 1160647"/>
              <a:gd name="connsiteX560" fmla="*/ 1451187 w 6248967"/>
              <a:gd name="connsiteY560" fmla="*/ 725547 h 1160647"/>
              <a:gd name="connsiteX561" fmla="*/ 1451187 w 6248967"/>
              <a:gd name="connsiteY561" fmla="*/ 719872 h 1160647"/>
              <a:gd name="connsiteX562" fmla="*/ 1481587 w 6248967"/>
              <a:gd name="connsiteY562" fmla="*/ 719872 h 1160647"/>
              <a:gd name="connsiteX563" fmla="*/ 1481587 w 6248967"/>
              <a:gd name="connsiteY563" fmla="*/ 743652 h 1160647"/>
              <a:gd name="connsiteX564" fmla="*/ 1482600 w 6248967"/>
              <a:gd name="connsiteY564" fmla="*/ 743652 h 1160647"/>
              <a:gd name="connsiteX565" fmla="*/ 1489694 w 6248967"/>
              <a:gd name="connsiteY565" fmla="*/ 743652 h 1160647"/>
              <a:gd name="connsiteX566" fmla="*/ 1489694 w 6248967"/>
              <a:gd name="connsiteY566" fmla="*/ 744733 h 1160647"/>
              <a:gd name="connsiteX567" fmla="*/ 1489694 w 6248967"/>
              <a:gd name="connsiteY567" fmla="*/ 752299 h 1160647"/>
              <a:gd name="connsiteX568" fmla="*/ 1490454 w 6248967"/>
              <a:gd name="connsiteY568" fmla="*/ 752299 h 1160647"/>
              <a:gd name="connsiteX569" fmla="*/ 1495774 w 6248967"/>
              <a:gd name="connsiteY569" fmla="*/ 752299 h 1160647"/>
              <a:gd name="connsiteX570" fmla="*/ 1495774 w 6248967"/>
              <a:gd name="connsiteY570" fmla="*/ 750137 h 1160647"/>
              <a:gd name="connsiteX571" fmla="*/ 1495774 w 6248967"/>
              <a:gd name="connsiteY571" fmla="*/ 735005 h 1160647"/>
              <a:gd name="connsiteX572" fmla="*/ 1496787 w 6248967"/>
              <a:gd name="connsiteY572" fmla="*/ 735005 h 1160647"/>
              <a:gd name="connsiteX573" fmla="*/ 1503881 w 6248967"/>
              <a:gd name="connsiteY573" fmla="*/ 735005 h 1160647"/>
              <a:gd name="connsiteX574" fmla="*/ 1503881 w 6248967"/>
              <a:gd name="connsiteY574" fmla="*/ 736086 h 1160647"/>
              <a:gd name="connsiteX575" fmla="*/ 1503881 w 6248967"/>
              <a:gd name="connsiteY575" fmla="*/ 743652 h 1160647"/>
              <a:gd name="connsiteX576" fmla="*/ 1509201 w 6248967"/>
              <a:gd name="connsiteY576" fmla="*/ 741659 h 1160647"/>
              <a:gd name="connsiteX577" fmla="*/ 1509961 w 6248967"/>
              <a:gd name="connsiteY577" fmla="*/ 740679 h 1160647"/>
              <a:gd name="connsiteX578" fmla="*/ 1509961 w 6248967"/>
              <a:gd name="connsiteY578" fmla="*/ 735005 h 1160647"/>
              <a:gd name="connsiteX579" fmla="*/ 1548468 w 6248967"/>
              <a:gd name="connsiteY579" fmla="*/ 735005 h 1160647"/>
              <a:gd name="connsiteX580" fmla="*/ 1548468 w 6248967"/>
              <a:gd name="connsiteY580" fmla="*/ 758784 h 1160647"/>
              <a:gd name="connsiteX581" fmla="*/ 1550494 w 6248967"/>
              <a:gd name="connsiteY581" fmla="*/ 758784 h 1160647"/>
              <a:gd name="connsiteX582" fmla="*/ 1564681 w 6248967"/>
              <a:gd name="connsiteY582" fmla="*/ 758784 h 1160647"/>
              <a:gd name="connsiteX583" fmla="*/ 1564681 w 6248967"/>
              <a:gd name="connsiteY583" fmla="*/ 759865 h 1160647"/>
              <a:gd name="connsiteX584" fmla="*/ 1564681 w 6248967"/>
              <a:gd name="connsiteY584" fmla="*/ 767431 h 1160647"/>
              <a:gd name="connsiteX585" fmla="*/ 1566455 w 6248967"/>
              <a:gd name="connsiteY585" fmla="*/ 767431 h 1160647"/>
              <a:gd name="connsiteX586" fmla="*/ 1578868 w 6248967"/>
              <a:gd name="connsiteY586" fmla="*/ 767431 h 1160647"/>
              <a:gd name="connsiteX587" fmla="*/ 1578868 w 6248967"/>
              <a:gd name="connsiteY587" fmla="*/ 743652 h 1160647"/>
              <a:gd name="connsiteX588" fmla="*/ 1579881 w 6248967"/>
              <a:gd name="connsiteY588" fmla="*/ 743652 h 1160647"/>
              <a:gd name="connsiteX589" fmla="*/ 1586975 w 6248967"/>
              <a:gd name="connsiteY589" fmla="*/ 743652 h 1160647"/>
              <a:gd name="connsiteX590" fmla="*/ 1586975 w 6248967"/>
              <a:gd name="connsiteY590" fmla="*/ 711225 h 1160647"/>
              <a:gd name="connsiteX591" fmla="*/ 1587988 w 6248967"/>
              <a:gd name="connsiteY591" fmla="*/ 711225 h 1160647"/>
              <a:gd name="connsiteX592" fmla="*/ 1595082 w 6248967"/>
              <a:gd name="connsiteY592" fmla="*/ 711225 h 1160647"/>
              <a:gd name="connsiteX593" fmla="*/ 1595082 w 6248967"/>
              <a:gd name="connsiteY593" fmla="*/ 709334 h 1160647"/>
              <a:gd name="connsiteX594" fmla="*/ 1595082 w 6248967"/>
              <a:gd name="connsiteY594" fmla="*/ 696093 h 1160647"/>
              <a:gd name="connsiteX595" fmla="*/ 1593815 w 6248967"/>
              <a:gd name="connsiteY595" fmla="*/ 694471 h 1160647"/>
              <a:gd name="connsiteX596" fmla="*/ 1599135 w 6248967"/>
              <a:gd name="connsiteY596" fmla="*/ 683122 h 1160647"/>
              <a:gd name="connsiteX597" fmla="*/ 1607242 w 6248967"/>
              <a:gd name="connsiteY597" fmla="*/ 711225 h 1160647"/>
              <a:gd name="connsiteX598" fmla="*/ 1608002 w 6248967"/>
              <a:gd name="connsiteY598" fmla="*/ 711225 h 1160647"/>
              <a:gd name="connsiteX599" fmla="*/ 1613322 w 6248967"/>
              <a:gd name="connsiteY599" fmla="*/ 711225 h 1160647"/>
              <a:gd name="connsiteX600" fmla="*/ 1613322 w 6248967"/>
              <a:gd name="connsiteY600" fmla="*/ 605298 h 1160647"/>
              <a:gd name="connsiteX601" fmla="*/ 1614842 w 6248967"/>
              <a:gd name="connsiteY601" fmla="*/ 605298 h 1160647"/>
              <a:gd name="connsiteX602" fmla="*/ 1625482 w 6248967"/>
              <a:gd name="connsiteY602" fmla="*/ 605298 h 1160647"/>
              <a:gd name="connsiteX603" fmla="*/ 1625482 w 6248967"/>
              <a:gd name="connsiteY603" fmla="*/ 557739 h 1160647"/>
              <a:gd name="connsiteX604" fmla="*/ 1651829 w 6248967"/>
              <a:gd name="connsiteY604" fmla="*/ 557739 h 1160647"/>
              <a:gd name="connsiteX605" fmla="*/ 1651829 w 6248967"/>
              <a:gd name="connsiteY605" fmla="*/ 536121 h 1160647"/>
              <a:gd name="connsiteX606" fmla="*/ 1686283 w 6248967"/>
              <a:gd name="connsiteY606" fmla="*/ 536121 h 1160647"/>
              <a:gd name="connsiteX607" fmla="*/ 1686283 w 6248967"/>
              <a:gd name="connsiteY607" fmla="*/ 538553 h 1160647"/>
              <a:gd name="connsiteX608" fmla="*/ 1686283 w 6248967"/>
              <a:gd name="connsiteY608" fmla="*/ 555577 h 1160647"/>
              <a:gd name="connsiteX609" fmla="*/ 1688563 w 6248967"/>
              <a:gd name="connsiteY609" fmla="*/ 555577 h 1160647"/>
              <a:gd name="connsiteX610" fmla="*/ 1704523 w 6248967"/>
              <a:gd name="connsiteY610" fmla="*/ 555577 h 1160647"/>
              <a:gd name="connsiteX611" fmla="*/ 1704523 w 6248967"/>
              <a:gd name="connsiteY611" fmla="*/ 603136 h 1160647"/>
              <a:gd name="connsiteX612" fmla="*/ 1705536 w 6248967"/>
              <a:gd name="connsiteY612" fmla="*/ 603136 h 1160647"/>
              <a:gd name="connsiteX613" fmla="*/ 1712630 w 6248967"/>
              <a:gd name="connsiteY613" fmla="*/ 603136 h 1160647"/>
              <a:gd name="connsiteX614" fmla="*/ 1726817 w 6248967"/>
              <a:gd name="connsiteY614" fmla="*/ 607460 h 1160647"/>
              <a:gd name="connsiteX615" fmla="*/ 1726817 w 6248967"/>
              <a:gd name="connsiteY615" fmla="*/ 646372 h 1160647"/>
              <a:gd name="connsiteX616" fmla="*/ 1727830 w 6248967"/>
              <a:gd name="connsiteY616" fmla="*/ 646372 h 1160647"/>
              <a:gd name="connsiteX617" fmla="*/ 1734923 w 6248967"/>
              <a:gd name="connsiteY617" fmla="*/ 646372 h 1160647"/>
              <a:gd name="connsiteX618" fmla="*/ 1734923 w 6248967"/>
              <a:gd name="connsiteY618" fmla="*/ 647993 h 1160647"/>
              <a:gd name="connsiteX619" fmla="*/ 1734923 w 6248967"/>
              <a:gd name="connsiteY619" fmla="*/ 659342 h 1160647"/>
              <a:gd name="connsiteX620" fmla="*/ 1736950 w 6248967"/>
              <a:gd name="connsiteY620" fmla="*/ 659342 h 1160647"/>
              <a:gd name="connsiteX621" fmla="*/ 1751137 w 6248967"/>
              <a:gd name="connsiteY621" fmla="*/ 659342 h 1160647"/>
              <a:gd name="connsiteX622" fmla="*/ 1757217 w 6248967"/>
              <a:gd name="connsiteY622" fmla="*/ 665828 h 1160647"/>
              <a:gd name="connsiteX623" fmla="*/ 1757217 w 6248967"/>
              <a:gd name="connsiteY623" fmla="*/ 687446 h 1160647"/>
              <a:gd name="connsiteX624" fmla="*/ 1759497 w 6248967"/>
              <a:gd name="connsiteY624" fmla="*/ 687446 h 1160647"/>
              <a:gd name="connsiteX625" fmla="*/ 1775457 w 6248967"/>
              <a:gd name="connsiteY625" fmla="*/ 687446 h 1160647"/>
              <a:gd name="connsiteX626" fmla="*/ 1775457 w 6248967"/>
              <a:gd name="connsiteY626" fmla="*/ 688526 h 1160647"/>
              <a:gd name="connsiteX627" fmla="*/ 1775457 w 6248967"/>
              <a:gd name="connsiteY627" fmla="*/ 696093 h 1160647"/>
              <a:gd name="connsiteX628" fmla="*/ 1776724 w 6248967"/>
              <a:gd name="connsiteY628" fmla="*/ 696093 h 1160647"/>
              <a:gd name="connsiteX629" fmla="*/ 1785591 w 6248967"/>
              <a:gd name="connsiteY629" fmla="*/ 696093 h 1160647"/>
              <a:gd name="connsiteX630" fmla="*/ 1785591 w 6248967"/>
              <a:gd name="connsiteY630" fmla="*/ 698254 h 1160647"/>
              <a:gd name="connsiteX631" fmla="*/ 1785591 w 6248967"/>
              <a:gd name="connsiteY631" fmla="*/ 713387 h 1160647"/>
              <a:gd name="connsiteX632" fmla="*/ 1789644 w 6248967"/>
              <a:gd name="connsiteY632" fmla="*/ 711495 h 1160647"/>
              <a:gd name="connsiteX633" fmla="*/ 1789644 w 6248967"/>
              <a:gd name="connsiteY633" fmla="*/ 698254 h 1160647"/>
              <a:gd name="connsiteX634" fmla="*/ 1790657 w 6248967"/>
              <a:gd name="connsiteY634" fmla="*/ 698254 h 1160647"/>
              <a:gd name="connsiteX635" fmla="*/ 1797751 w 6248967"/>
              <a:gd name="connsiteY635" fmla="*/ 698254 h 1160647"/>
              <a:gd name="connsiteX636" fmla="*/ 1797751 w 6248967"/>
              <a:gd name="connsiteY636" fmla="*/ 699876 h 1160647"/>
              <a:gd name="connsiteX637" fmla="*/ 1797751 w 6248967"/>
              <a:gd name="connsiteY637" fmla="*/ 711225 h 1160647"/>
              <a:gd name="connsiteX638" fmla="*/ 1798511 w 6248967"/>
              <a:gd name="connsiteY638" fmla="*/ 711225 h 1160647"/>
              <a:gd name="connsiteX639" fmla="*/ 1803831 w 6248967"/>
              <a:gd name="connsiteY639" fmla="*/ 711225 h 1160647"/>
              <a:gd name="connsiteX640" fmla="*/ 1852471 w 6248967"/>
              <a:gd name="connsiteY640" fmla="*/ 706902 h 1160647"/>
              <a:gd name="connsiteX641" fmla="*/ 1852471 w 6248967"/>
              <a:gd name="connsiteY641" fmla="*/ 708253 h 1160647"/>
              <a:gd name="connsiteX642" fmla="*/ 1852471 w 6248967"/>
              <a:gd name="connsiteY642" fmla="*/ 717710 h 1160647"/>
              <a:gd name="connsiteX643" fmla="*/ 1853231 w 6248967"/>
              <a:gd name="connsiteY643" fmla="*/ 717710 h 1160647"/>
              <a:gd name="connsiteX644" fmla="*/ 1858552 w 6248967"/>
              <a:gd name="connsiteY644" fmla="*/ 717710 h 1160647"/>
              <a:gd name="connsiteX645" fmla="*/ 1858552 w 6248967"/>
              <a:gd name="connsiteY645" fmla="*/ 719872 h 1160647"/>
              <a:gd name="connsiteX646" fmla="*/ 1858552 w 6248967"/>
              <a:gd name="connsiteY646" fmla="*/ 735005 h 1160647"/>
              <a:gd name="connsiteX647" fmla="*/ 1860578 w 6248967"/>
              <a:gd name="connsiteY647" fmla="*/ 733654 h 1160647"/>
              <a:gd name="connsiteX648" fmla="*/ 1874765 w 6248967"/>
              <a:gd name="connsiteY648" fmla="*/ 724196 h 1160647"/>
              <a:gd name="connsiteX649" fmla="*/ 1880845 w 6248967"/>
              <a:gd name="connsiteY649" fmla="*/ 683122 h 1160647"/>
              <a:gd name="connsiteX650" fmla="*/ 1881605 w 6248967"/>
              <a:gd name="connsiteY650" fmla="*/ 682852 h 1160647"/>
              <a:gd name="connsiteX651" fmla="*/ 1886925 w 6248967"/>
              <a:gd name="connsiteY651" fmla="*/ 680960 h 1160647"/>
              <a:gd name="connsiteX652" fmla="*/ 1888952 w 6248967"/>
              <a:gd name="connsiteY652" fmla="*/ 611783 h 1160647"/>
              <a:gd name="connsiteX653" fmla="*/ 1890979 w 6248967"/>
              <a:gd name="connsiteY653" fmla="*/ 680960 h 1160647"/>
              <a:gd name="connsiteX654" fmla="*/ 1891739 w 6248967"/>
              <a:gd name="connsiteY654" fmla="*/ 681230 h 1160647"/>
              <a:gd name="connsiteX655" fmla="*/ 1897059 w 6248967"/>
              <a:gd name="connsiteY655" fmla="*/ 683122 h 1160647"/>
              <a:gd name="connsiteX656" fmla="*/ 1897059 w 6248967"/>
              <a:gd name="connsiteY656" fmla="*/ 596651 h 1160647"/>
              <a:gd name="connsiteX657" fmla="*/ 1901112 w 6248967"/>
              <a:gd name="connsiteY657" fmla="*/ 564224 h 1160647"/>
              <a:gd name="connsiteX658" fmla="*/ 1939619 w 6248967"/>
              <a:gd name="connsiteY658" fmla="*/ 564224 h 1160647"/>
              <a:gd name="connsiteX659" fmla="*/ 1939619 w 6248967"/>
              <a:gd name="connsiteY659" fmla="*/ 596651 h 1160647"/>
              <a:gd name="connsiteX660" fmla="*/ 1940379 w 6248967"/>
              <a:gd name="connsiteY660" fmla="*/ 596651 h 1160647"/>
              <a:gd name="connsiteX661" fmla="*/ 1945699 w 6248967"/>
              <a:gd name="connsiteY661" fmla="*/ 596651 h 1160647"/>
              <a:gd name="connsiteX662" fmla="*/ 1945699 w 6248967"/>
              <a:gd name="connsiteY662" fmla="*/ 514503 h 1160647"/>
              <a:gd name="connsiteX663" fmla="*/ 1947473 w 6248967"/>
              <a:gd name="connsiteY663" fmla="*/ 514503 h 1160647"/>
              <a:gd name="connsiteX664" fmla="*/ 1959886 w 6248967"/>
              <a:gd name="connsiteY664" fmla="*/ 514503 h 1160647"/>
              <a:gd name="connsiteX665" fmla="*/ 1959886 w 6248967"/>
              <a:gd name="connsiteY665" fmla="*/ 512612 h 1160647"/>
              <a:gd name="connsiteX666" fmla="*/ 1959886 w 6248967"/>
              <a:gd name="connsiteY666" fmla="*/ 499371 h 1160647"/>
              <a:gd name="connsiteX667" fmla="*/ 1982180 w 6248967"/>
              <a:gd name="connsiteY667" fmla="*/ 499371 h 1160647"/>
              <a:gd name="connsiteX668" fmla="*/ 1982180 w 6248967"/>
              <a:gd name="connsiteY668" fmla="*/ 498290 h 1160647"/>
              <a:gd name="connsiteX669" fmla="*/ 1982180 w 6248967"/>
              <a:gd name="connsiteY669" fmla="*/ 490724 h 1160647"/>
              <a:gd name="connsiteX670" fmla="*/ 1983953 w 6248967"/>
              <a:gd name="connsiteY670" fmla="*/ 490724 h 1160647"/>
              <a:gd name="connsiteX671" fmla="*/ 1996367 w 6248967"/>
              <a:gd name="connsiteY671" fmla="*/ 490724 h 1160647"/>
              <a:gd name="connsiteX672" fmla="*/ 1996367 w 6248967"/>
              <a:gd name="connsiteY672" fmla="*/ 491805 h 1160647"/>
              <a:gd name="connsiteX673" fmla="*/ 1996367 w 6248967"/>
              <a:gd name="connsiteY673" fmla="*/ 499371 h 1160647"/>
              <a:gd name="connsiteX674" fmla="*/ 1997127 w 6248967"/>
              <a:gd name="connsiteY674" fmla="*/ 499371 h 1160647"/>
              <a:gd name="connsiteX675" fmla="*/ 2002447 w 6248967"/>
              <a:gd name="connsiteY675" fmla="*/ 499371 h 1160647"/>
              <a:gd name="connsiteX676" fmla="*/ 2012580 w 6248967"/>
              <a:gd name="connsiteY676" fmla="*/ 495047 h 1160647"/>
              <a:gd name="connsiteX677" fmla="*/ 2016633 w 6248967"/>
              <a:gd name="connsiteY677" fmla="*/ 498290 h 1160647"/>
              <a:gd name="connsiteX678" fmla="*/ 2016633 w 6248967"/>
              <a:gd name="connsiteY678" fmla="*/ 490724 h 1160647"/>
              <a:gd name="connsiteX679" fmla="*/ 2018913 w 6248967"/>
              <a:gd name="connsiteY679" fmla="*/ 490724 h 1160647"/>
              <a:gd name="connsiteX680" fmla="*/ 2034874 w 6248967"/>
              <a:gd name="connsiteY680" fmla="*/ 490724 h 1160647"/>
              <a:gd name="connsiteX681" fmla="*/ 2034874 w 6248967"/>
              <a:gd name="connsiteY681" fmla="*/ 491805 h 1160647"/>
              <a:gd name="connsiteX682" fmla="*/ 2034874 w 6248967"/>
              <a:gd name="connsiteY682" fmla="*/ 499371 h 1160647"/>
              <a:gd name="connsiteX683" fmla="*/ 2065274 w 6248967"/>
              <a:gd name="connsiteY683" fmla="*/ 499371 h 1160647"/>
              <a:gd name="connsiteX684" fmla="*/ 2065274 w 6248967"/>
              <a:gd name="connsiteY684" fmla="*/ 500992 h 1160647"/>
              <a:gd name="connsiteX685" fmla="*/ 2065274 w 6248967"/>
              <a:gd name="connsiteY685" fmla="*/ 512342 h 1160647"/>
              <a:gd name="connsiteX686" fmla="*/ 2091621 w 6248967"/>
              <a:gd name="connsiteY686" fmla="*/ 512342 h 1160647"/>
              <a:gd name="connsiteX687" fmla="*/ 2091621 w 6248967"/>
              <a:gd name="connsiteY687" fmla="*/ 542606 h 1160647"/>
              <a:gd name="connsiteX688" fmla="*/ 2092381 w 6248967"/>
              <a:gd name="connsiteY688" fmla="*/ 542606 h 1160647"/>
              <a:gd name="connsiteX689" fmla="*/ 2097701 w 6248967"/>
              <a:gd name="connsiteY689" fmla="*/ 542606 h 1160647"/>
              <a:gd name="connsiteX690" fmla="*/ 2097701 w 6248967"/>
              <a:gd name="connsiteY690" fmla="*/ 543687 h 1160647"/>
              <a:gd name="connsiteX691" fmla="*/ 2097701 w 6248967"/>
              <a:gd name="connsiteY691" fmla="*/ 551254 h 1160647"/>
              <a:gd name="connsiteX692" fmla="*/ 2101755 w 6248967"/>
              <a:gd name="connsiteY692" fmla="*/ 581518 h 1160647"/>
              <a:gd name="connsiteX693" fmla="*/ 2102515 w 6248967"/>
              <a:gd name="connsiteY693" fmla="*/ 581518 h 1160647"/>
              <a:gd name="connsiteX694" fmla="*/ 2107835 w 6248967"/>
              <a:gd name="connsiteY694" fmla="*/ 581518 h 1160647"/>
              <a:gd name="connsiteX695" fmla="*/ 2107835 w 6248967"/>
              <a:gd name="connsiteY695" fmla="*/ 582329 h 1160647"/>
              <a:gd name="connsiteX696" fmla="*/ 2107835 w 6248967"/>
              <a:gd name="connsiteY696" fmla="*/ 588004 h 1160647"/>
              <a:gd name="connsiteX697" fmla="*/ 2108848 w 6248967"/>
              <a:gd name="connsiteY697" fmla="*/ 588004 h 1160647"/>
              <a:gd name="connsiteX698" fmla="*/ 2115941 w 6248967"/>
              <a:gd name="connsiteY698" fmla="*/ 588004 h 1160647"/>
              <a:gd name="connsiteX699" fmla="*/ 2115941 w 6248967"/>
              <a:gd name="connsiteY699" fmla="*/ 618269 h 1160647"/>
              <a:gd name="connsiteX700" fmla="*/ 2117968 w 6248967"/>
              <a:gd name="connsiteY700" fmla="*/ 618269 h 1160647"/>
              <a:gd name="connsiteX701" fmla="*/ 2132155 w 6248967"/>
              <a:gd name="connsiteY701" fmla="*/ 618269 h 1160647"/>
              <a:gd name="connsiteX702" fmla="*/ 2132155 w 6248967"/>
              <a:gd name="connsiteY702" fmla="*/ 642048 h 1160647"/>
              <a:gd name="connsiteX703" fmla="*/ 2134182 w 6248967"/>
              <a:gd name="connsiteY703" fmla="*/ 643669 h 1160647"/>
              <a:gd name="connsiteX704" fmla="*/ 2134182 w 6248967"/>
              <a:gd name="connsiteY704" fmla="*/ 655019 h 1160647"/>
              <a:gd name="connsiteX705" fmla="*/ 2134942 w 6248967"/>
              <a:gd name="connsiteY705" fmla="*/ 655019 h 1160647"/>
              <a:gd name="connsiteX706" fmla="*/ 2140262 w 6248967"/>
              <a:gd name="connsiteY706" fmla="*/ 655019 h 1160647"/>
              <a:gd name="connsiteX707" fmla="*/ 2140262 w 6248967"/>
              <a:gd name="connsiteY707" fmla="*/ 678798 h 1160647"/>
              <a:gd name="connsiteX708" fmla="*/ 2141528 w 6248967"/>
              <a:gd name="connsiteY708" fmla="*/ 678798 h 1160647"/>
              <a:gd name="connsiteX709" fmla="*/ 2150395 w 6248967"/>
              <a:gd name="connsiteY709" fmla="*/ 678798 h 1160647"/>
              <a:gd name="connsiteX710" fmla="*/ 2152422 w 6248967"/>
              <a:gd name="connsiteY710" fmla="*/ 682852 h 1160647"/>
              <a:gd name="connsiteX711" fmla="*/ 2152422 w 6248967"/>
              <a:gd name="connsiteY711" fmla="*/ 696093 h 1160647"/>
              <a:gd name="connsiteX712" fmla="*/ 2153942 w 6248967"/>
              <a:gd name="connsiteY712" fmla="*/ 694201 h 1160647"/>
              <a:gd name="connsiteX713" fmla="*/ 2164582 w 6248967"/>
              <a:gd name="connsiteY713" fmla="*/ 680960 h 1160647"/>
              <a:gd name="connsiteX714" fmla="*/ 2192956 w 6248967"/>
              <a:gd name="connsiteY714" fmla="*/ 680960 h 1160647"/>
              <a:gd name="connsiteX715" fmla="*/ 2192956 w 6248967"/>
              <a:gd name="connsiteY715" fmla="*/ 767431 h 1160647"/>
              <a:gd name="connsiteX716" fmla="*/ 2193716 w 6248967"/>
              <a:gd name="connsiteY716" fmla="*/ 767431 h 1160647"/>
              <a:gd name="connsiteX717" fmla="*/ 2199036 w 6248967"/>
              <a:gd name="connsiteY717" fmla="*/ 767431 h 1160647"/>
              <a:gd name="connsiteX718" fmla="*/ 2199796 w 6248967"/>
              <a:gd name="connsiteY718" fmla="*/ 766080 h 1160647"/>
              <a:gd name="connsiteX719" fmla="*/ 2205116 w 6248967"/>
              <a:gd name="connsiteY719" fmla="*/ 756622 h 1160647"/>
              <a:gd name="connsiteX720" fmla="*/ 2205116 w 6248967"/>
              <a:gd name="connsiteY720" fmla="*/ 758514 h 1160647"/>
              <a:gd name="connsiteX721" fmla="*/ 2205116 w 6248967"/>
              <a:gd name="connsiteY721" fmla="*/ 771755 h 1160647"/>
              <a:gd name="connsiteX722" fmla="*/ 2209169 w 6248967"/>
              <a:gd name="connsiteY722" fmla="*/ 726358 h 1160647"/>
              <a:gd name="connsiteX723" fmla="*/ 2209929 w 6248967"/>
              <a:gd name="connsiteY723" fmla="*/ 726358 h 1160647"/>
              <a:gd name="connsiteX724" fmla="*/ 2215249 w 6248967"/>
              <a:gd name="connsiteY724" fmla="*/ 726358 h 1160647"/>
              <a:gd name="connsiteX725" fmla="*/ 2215249 w 6248967"/>
              <a:gd name="connsiteY725" fmla="*/ 661504 h 1160647"/>
              <a:gd name="connsiteX726" fmla="*/ 2216263 w 6248967"/>
              <a:gd name="connsiteY726" fmla="*/ 661504 h 1160647"/>
              <a:gd name="connsiteX727" fmla="*/ 2223356 w 6248967"/>
              <a:gd name="connsiteY727" fmla="*/ 661504 h 1160647"/>
              <a:gd name="connsiteX728" fmla="*/ 2235516 w 6248967"/>
              <a:gd name="connsiteY728" fmla="*/ 618269 h 1160647"/>
              <a:gd name="connsiteX729" fmla="*/ 2236783 w 6248967"/>
              <a:gd name="connsiteY729" fmla="*/ 618269 h 1160647"/>
              <a:gd name="connsiteX730" fmla="*/ 2245650 w 6248967"/>
              <a:gd name="connsiteY730" fmla="*/ 618269 h 1160647"/>
              <a:gd name="connsiteX731" fmla="*/ 2255783 w 6248967"/>
              <a:gd name="connsiteY731" fmla="*/ 661504 h 1160647"/>
              <a:gd name="connsiteX732" fmla="*/ 2256796 w 6248967"/>
              <a:gd name="connsiteY732" fmla="*/ 661504 h 1160647"/>
              <a:gd name="connsiteX733" fmla="*/ 2263890 w 6248967"/>
              <a:gd name="connsiteY733" fmla="*/ 661504 h 1160647"/>
              <a:gd name="connsiteX734" fmla="*/ 2263890 w 6248967"/>
              <a:gd name="connsiteY734" fmla="*/ 700416 h 1160647"/>
              <a:gd name="connsiteX735" fmla="*/ 2265663 w 6248967"/>
              <a:gd name="connsiteY735" fmla="*/ 700416 h 1160647"/>
              <a:gd name="connsiteX736" fmla="*/ 2278077 w 6248967"/>
              <a:gd name="connsiteY736" fmla="*/ 700416 h 1160647"/>
              <a:gd name="connsiteX737" fmla="*/ 2278077 w 6248967"/>
              <a:gd name="connsiteY737" fmla="*/ 702578 h 1160647"/>
              <a:gd name="connsiteX738" fmla="*/ 2278077 w 6248967"/>
              <a:gd name="connsiteY738" fmla="*/ 717710 h 1160647"/>
              <a:gd name="connsiteX739" fmla="*/ 2282130 w 6248967"/>
              <a:gd name="connsiteY739" fmla="*/ 715549 h 1160647"/>
              <a:gd name="connsiteX740" fmla="*/ 2282130 w 6248967"/>
              <a:gd name="connsiteY740" fmla="*/ 700416 h 1160647"/>
              <a:gd name="connsiteX741" fmla="*/ 2283650 w 6248967"/>
              <a:gd name="connsiteY741" fmla="*/ 700416 h 1160647"/>
              <a:gd name="connsiteX742" fmla="*/ 2294290 w 6248967"/>
              <a:gd name="connsiteY742" fmla="*/ 700416 h 1160647"/>
              <a:gd name="connsiteX743" fmla="*/ 2294290 w 6248967"/>
              <a:gd name="connsiteY743" fmla="*/ 702037 h 1160647"/>
              <a:gd name="connsiteX744" fmla="*/ 2294290 w 6248967"/>
              <a:gd name="connsiteY744" fmla="*/ 713387 h 1160647"/>
              <a:gd name="connsiteX745" fmla="*/ 2324691 w 6248967"/>
              <a:gd name="connsiteY745" fmla="*/ 713387 h 1160647"/>
              <a:gd name="connsiteX746" fmla="*/ 2324691 w 6248967"/>
              <a:gd name="connsiteY746" fmla="*/ 676637 h 1160647"/>
              <a:gd name="connsiteX747" fmla="*/ 2325957 w 6248967"/>
              <a:gd name="connsiteY747" fmla="*/ 676637 h 1160647"/>
              <a:gd name="connsiteX748" fmla="*/ 2334824 w 6248967"/>
              <a:gd name="connsiteY748" fmla="*/ 676637 h 1160647"/>
              <a:gd name="connsiteX749" fmla="*/ 2334824 w 6248967"/>
              <a:gd name="connsiteY749" fmla="*/ 698254 h 1160647"/>
              <a:gd name="connsiteX750" fmla="*/ 2336851 w 6248967"/>
              <a:gd name="connsiteY750" fmla="*/ 665828 h 1160647"/>
              <a:gd name="connsiteX751" fmla="*/ 2359144 w 6248967"/>
              <a:gd name="connsiteY751" fmla="*/ 665828 h 1160647"/>
              <a:gd name="connsiteX752" fmla="*/ 2359144 w 6248967"/>
              <a:gd name="connsiteY752" fmla="*/ 664206 h 1160647"/>
              <a:gd name="connsiteX753" fmla="*/ 2359144 w 6248967"/>
              <a:gd name="connsiteY753" fmla="*/ 652857 h 1160647"/>
              <a:gd name="connsiteX754" fmla="*/ 2359904 w 6248967"/>
              <a:gd name="connsiteY754" fmla="*/ 652857 h 1160647"/>
              <a:gd name="connsiteX755" fmla="*/ 2365224 w 6248967"/>
              <a:gd name="connsiteY755" fmla="*/ 652857 h 1160647"/>
              <a:gd name="connsiteX756" fmla="*/ 2365224 w 6248967"/>
              <a:gd name="connsiteY756" fmla="*/ 650966 h 1160647"/>
              <a:gd name="connsiteX757" fmla="*/ 2365224 w 6248967"/>
              <a:gd name="connsiteY757" fmla="*/ 637725 h 1160647"/>
              <a:gd name="connsiteX758" fmla="*/ 2369278 w 6248967"/>
              <a:gd name="connsiteY758" fmla="*/ 644210 h 1160647"/>
              <a:gd name="connsiteX759" fmla="*/ 2371558 w 6248967"/>
              <a:gd name="connsiteY759" fmla="*/ 644210 h 1160647"/>
              <a:gd name="connsiteX760" fmla="*/ 2387518 w 6248967"/>
              <a:gd name="connsiteY760" fmla="*/ 644210 h 1160647"/>
              <a:gd name="connsiteX761" fmla="*/ 2387518 w 6248967"/>
              <a:gd name="connsiteY761" fmla="*/ 643399 h 1160647"/>
              <a:gd name="connsiteX762" fmla="*/ 2387518 w 6248967"/>
              <a:gd name="connsiteY762" fmla="*/ 637725 h 1160647"/>
              <a:gd name="connsiteX763" fmla="*/ 2388278 w 6248967"/>
              <a:gd name="connsiteY763" fmla="*/ 637725 h 1160647"/>
              <a:gd name="connsiteX764" fmla="*/ 2393598 w 6248967"/>
              <a:gd name="connsiteY764" fmla="*/ 637725 h 1160647"/>
              <a:gd name="connsiteX765" fmla="*/ 2393598 w 6248967"/>
              <a:gd name="connsiteY765" fmla="*/ 639076 h 1160647"/>
              <a:gd name="connsiteX766" fmla="*/ 2393598 w 6248967"/>
              <a:gd name="connsiteY766" fmla="*/ 648534 h 1160647"/>
              <a:gd name="connsiteX767" fmla="*/ 2432105 w 6248967"/>
              <a:gd name="connsiteY767" fmla="*/ 648534 h 1160647"/>
              <a:gd name="connsiteX768" fmla="*/ 2432105 w 6248967"/>
              <a:gd name="connsiteY768" fmla="*/ 786887 h 1160647"/>
              <a:gd name="connsiteX769" fmla="*/ 2433625 w 6248967"/>
              <a:gd name="connsiteY769" fmla="*/ 786887 h 1160647"/>
              <a:gd name="connsiteX770" fmla="*/ 2444265 w 6248967"/>
              <a:gd name="connsiteY770" fmla="*/ 786887 h 1160647"/>
              <a:gd name="connsiteX771" fmla="*/ 2444265 w 6248967"/>
              <a:gd name="connsiteY771" fmla="*/ 773917 h 1160647"/>
              <a:gd name="connsiteX772" fmla="*/ 2448319 w 6248967"/>
              <a:gd name="connsiteY772" fmla="*/ 773917 h 1160647"/>
              <a:gd name="connsiteX773" fmla="*/ 2448319 w 6248967"/>
              <a:gd name="connsiteY773" fmla="*/ 786887 h 1160647"/>
              <a:gd name="connsiteX774" fmla="*/ 2478719 w 6248967"/>
              <a:gd name="connsiteY774" fmla="*/ 786887 h 1160647"/>
              <a:gd name="connsiteX775" fmla="*/ 2478719 w 6248967"/>
              <a:gd name="connsiteY775" fmla="*/ 756622 h 1160647"/>
              <a:gd name="connsiteX776" fmla="*/ 2490879 w 6248967"/>
              <a:gd name="connsiteY776" fmla="*/ 756622 h 1160647"/>
              <a:gd name="connsiteX777" fmla="*/ 2503039 w 6248967"/>
              <a:gd name="connsiteY777" fmla="*/ 754461 h 1160647"/>
              <a:gd name="connsiteX778" fmla="*/ 2507093 w 6248967"/>
              <a:gd name="connsiteY778" fmla="*/ 756622 h 1160647"/>
              <a:gd name="connsiteX779" fmla="*/ 2517226 w 6248967"/>
              <a:gd name="connsiteY779" fmla="*/ 756622 h 1160647"/>
              <a:gd name="connsiteX780" fmla="*/ 2517226 w 6248967"/>
              <a:gd name="connsiteY780" fmla="*/ 786887 h 1160647"/>
              <a:gd name="connsiteX781" fmla="*/ 2525333 w 6248967"/>
              <a:gd name="connsiteY781" fmla="*/ 786887 h 1160647"/>
              <a:gd name="connsiteX782" fmla="*/ 2525333 w 6248967"/>
              <a:gd name="connsiteY782" fmla="*/ 804182 h 1160647"/>
              <a:gd name="connsiteX783" fmla="*/ 2534669 w 6248967"/>
              <a:gd name="connsiteY783" fmla="*/ 805087 h 1160647"/>
              <a:gd name="connsiteX784" fmla="*/ 2547627 w 6248967"/>
              <a:gd name="connsiteY784" fmla="*/ 805087 h 1160647"/>
              <a:gd name="connsiteX785" fmla="*/ 2547627 w 6248967"/>
              <a:gd name="connsiteY785" fmla="*/ 789049 h 1160647"/>
              <a:gd name="connsiteX786" fmla="*/ 2615583 w 6248967"/>
              <a:gd name="connsiteY786" fmla="*/ 789049 h 1160647"/>
              <a:gd name="connsiteX787" fmla="*/ 2615583 w 6248967"/>
              <a:gd name="connsiteY787" fmla="*/ 703796 h 1160647"/>
              <a:gd name="connsiteX788" fmla="*/ 2687591 w 6248967"/>
              <a:gd name="connsiteY788" fmla="*/ 703796 h 1160647"/>
              <a:gd name="connsiteX789" fmla="*/ 2687591 w 6248967"/>
              <a:gd name="connsiteY789" fmla="*/ 782564 h 1160647"/>
              <a:gd name="connsiteX790" fmla="*/ 2689495 w 6248967"/>
              <a:gd name="connsiteY790" fmla="*/ 782564 h 1160647"/>
              <a:gd name="connsiteX791" fmla="*/ 2690737 w 6248967"/>
              <a:gd name="connsiteY791" fmla="*/ 805087 h 1160647"/>
              <a:gd name="connsiteX792" fmla="*/ 2700413 w 6248967"/>
              <a:gd name="connsiteY792" fmla="*/ 805087 h 1160647"/>
              <a:gd name="connsiteX793" fmla="*/ 2701655 w 6248967"/>
              <a:gd name="connsiteY793" fmla="*/ 782564 h 1160647"/>
              <a:gd name="connsiteX794" fmla="*/ 2707735 w 6248967"/>
              <a:gd name="connsiteY794" fmla="*/ 782564 h 1160647"/>
              <a:gd name="connsiteX795" fmla="*/ 2708977 w 6248967"/>
              <a:gd name="connsiteY795" fmla="*/ 805087 h 1160647"/>
              <a:gd name="connsiteX796" fmla="*/ 2759599 w 6248967"/>
              <a:gd name="connsiteY796" fmla="*/ 805087 h 1160647"/>
              <a:gd name="connsiteX797" fmla="*/ 2759599 w 6248967"/>
              <a:gd name="connsiteY797" fmla="*/ 642059 h 1160647"/>
              <a:gd name="connsiteX798" fmla="*/ 2956926 w 6248967"/>
              <a:gd name="connsiteY798" fmla="*/ 642059 h 1160647"/>
              <a:gd name="connsiteX799" fmla="*/ 2956926 w 6248967"/>
              <a:gd name="connsiteY799" fmla="*/ 805087 h 1160647"/>
              <a:gd name="connsiteX800" fmla="*/ 2975623 w 6248967"/>
              <a:gd name="connsiteY800" fmla="*/ 805087 h 1160647"/>
              <a:gd name="connsiteX801" fmla="*/ 2975623 w 6248967"/>
              <a:gd name="connsiteY801" fmla="*/ 722394 h 1160647"/>
              <a:gd name="connsiteX802" fmla="*/ 3070743 w 6248967"/>
              <a:gd name="connsiteY802" fmla="*/ 722394 h 1160647"/>
              <a:gd name="connsiteX803" fmla="*/ 3082673 w 6248967"/>
              <a:gd name="connsiteY803" fmla="*/ 404253 h 1160647"/>
              <a:gd name="connsiteX804" fmla="*/ 3070513 w 6248967"/>
              <a:gd name="connsiteY804" fmla="*/ 382635 h 1160647"/>
              <a:gd name="connsiteX805" fmla="*/ 3064433 w 6248967"/>
              <a:gd name="connsiteY805" fmla="*/ 378311 h 1160647"/>
              <a:gd name="connsiteX806" fmla="*/ 3072540 w 6248967"/>
              <a:gd name="connsiteY806" fmla="*/ 354532 h 1160647"/>
              <a:gd name="connsiteX807" fmla="*/ 3072540 w 6248967"/>
              <a:gd name="connsiteY807" fmla="*/ 337238 h 1160647"/>
              <a:gd name="connsiteX808" fmla="*/ 3086727 w 6248967"/>
              <a:gd name="connsiteY808" fmla="*/ 337238 h 1160647"/>
              <a:gd name="connsiteX809" fmla="*/ 3086727 w 6248967"/>
              <a:gd name="connsiteY809" fmla="*/ 315620 h 1160647"/>
              <a:gd name="connsiteX810" fmla="*/ 3088753 w 6248967"/>
              <a:gd name="connsiteY810" fmla="*/ 311296 h 1160647"/>
              <a:gd name="connsiteX811" fmla="*/ 3088753 w 6248967"/>
              <a:gd name="connsiteY811" fmla="*/ 233472 h 1160647"/>
              <a:gd name="connsiteX812" fmla="*/ 3086727 w 6248967"/>
              <a:gd name="connsiteY812" fmla="*/ 226987 h 1160647"/>
              <a:gd name="connsiteX813" fmla="*/ 3092807 w 6248967"/>
              <a:gd name="connsiteY813" fmla="*/ 220501 h 1160647"/>
              <a:gd name="connsiteX814" fmla="*/ 3092807 w 6248967"/>
              <a:gd name="connsiteY814" fmla="*/ 162133 h 1160647"/>
              <a:gd name="connsiteX815" fmla="*/ 3094833 w 6248967"/>
              <a:gd name="connsiteY815" fmla="*/ 157810 h 1160647"/>
              <a:gd name="connsiteX816" fmla="*/ 3094833 w 6248967"/>
              <a:gd name="connsiteY816" fmla="*/ 101604 h 1160647"/>
              <a:gd name="connsiteX817" fmla="*/ 3096860 w 6248967"/>
              <a:gd name="connsiteY817" fmla="*/ 82148 h 1160647"/>
              <a:gd name="connsiteX818" fmla="*/ 3100914 w 6248967"/>
              <a:gd name="connsiteY818" fmla="*/ 99442 h 1160647"/>
              <a:gd name="connsiteX819" fmla="*/ 3102940 w 6248967"/>
              <a:gd name="connsiteY819" fmla="*/ 157810 h 1160647"/>
              <a:gd name="connsiteX820" fmla="*/ 3104967 w 6248967"/>
              <a:gd name="connsiteY820" fmla="*/ 220501 h 1160647"/>
              <a:gd name="connsiteX821" fmla="*/ 3111047 w 6248967"/>
              <a:gd name="connsiteY821" fmla="*/ 226987 h 1160647"/>
              <a:gd name="connsiteX822" fmla="*/ 3109020 w 6248967"/>
              <a:gd name="connsiteY822" fmla="*/ 233472 h 1160647"/>
              <a:gd name="connsiteX823" fmla="*/ 3109020 w 6248967"/>
              <a:gd name="connsiteY823" fmla="*/ 311296 h 1160647"/>
              <a:gd name="connsiteX824" fmla="*/ 3111047 w 6248967"/>
              <a:gd name="connsiteY824" fmla="*/ 315620 h 1160647"/>
              <a:gd name="connsiteX825" fmla="*/ 3111047 w 6248967"/>
              <a:gd name="connsiteY825" fmla="*/ 337238 h 1160647"/>
              <a:gd name="connsiteX826" fmla="*/ 3125234 w 6248967"/>
              <a:gd name="connsiteY826" fmla="*/ 337238 h 1160647"/>
              <a:gd name="connsiteX827" fmla="*/ 3125234 w 6248967"/>
              <a:gd name="connsiteY827" fmla="*/ 354532 h 1160647"/>
              <a:gd name="connsiteX828" fmla="*/ 3133341 w 6248967"/>
              <a:gd name="connsiteY828" fmla="*/ 378311 h 1160647"/>
              <a:gd name="connsiteX829" fmla="*/ 3127261 w 6248967"/>
              <a:gd name="connsiteY829" fmla="*/ 382635 h 1160647"/>
              <a:gd name="connsiteX830" fmla="*/ 3115100 w 6248967"/>
              <a:gd name="connsiteY830" fmla="*/ 404253 h 1160647"/>
              <a:gd name="connsiteX831" fmla="*/ 3123207 w 6248967"/>
              <a:gd name="connsiteY831" fmla="*/ 657181 h 1160647"/>
              <a:gd name="connsiteX832" fmla="*/ 3188061 w 6248967"/>
              <a:gd name="connsiteY832" fmla="*/ 657181 h 1160647"/>
              <a:gd name="connsiteX833" fmla="*/ 3188061 w 6248967"/>
              <a:gd name="connsiteY833" fmla="*/ 732843 h 1160647"/>
              <a:gd name="connsiteX834" fmla="*/ 3196168 w 6248967"/>
              <a:gd name="connsiteY834" fmla="*/ 732843 h 1160647"/>
              <a:gd name="connsiteX835" fmla="*/ 3198195 w 6248967"/>
              <a:gd name="connsiteY835" fmla="*/ 726358 h 1160647"/>
              <a:gd name="connsiteX836" fmla="*/ 3204275 w 6248967"/>
              <a:gd name="connsiteY836" fmla="*/ 726358 h 1160647"/>
              <a:gd name="connsiteX837" fmla="*/ 3206302 w 6248967"/>
              <a:gd name="connsiteY837" fmla="*/ 735005 h 1160647"/>
              <a:gd name="connsiteX838" fmla="*/ 3218462 w 6248967"/>
              <a:gd name="connsiteY838" fmla="*/ 735005 h 1160647"/>
              <a:gd name="connsiteX839" fmla="*/ 3218462 w 6248967"/>
              <a:gd name="connsiteY839" fmla="*/ 728519 h 1160647"/>
              <a:gd name="connsiteX840" fmla="*/ 3240755 w 6248967"/>
              <a:gd name="connsiteY840" fmla="*/ 728519 h 1160647"/>
              <a:gd name="connsiteX841" fmla="*/ 3240755 w 6248967"/>
              <a:gd name="connsiteY841" fmla="*/ 735005 h 1160647"/>
              <a:gd name="connsiteX842" fmla="*/ 3261022 w 6248967"/>
              <a:gd name="connsiteY842" fmla="*/ 735005 h 1160647"/>
              <a:gd name="connsiteX843" fmla="*/ 3261022 w 6248967"/>
              <a:gd name="connsiteY843" fmla="*/ 780402 h 1160647"/>
              <a:gd name="connsiteX844" fmla="*/ 3275209 w 6248967"/>
              <a:gd name="connsiteY844" fmla="*/ 780402 h 1160647"/>
              <a:gd name="connsiteX845" fmla="*/ 3275209 w 6248967"/>
              <a:gd name="connsiteY845" fmla="*/ 767431 h 1160647"/>
              <a:gd name="connsiteX846" fmla="*/ 3291423 w 6248967"/>
              <a:gd name="connsiteY846" fmla="*/ 767431 h 1160647"/>
              <a:gd name="connsiteX847" fmla="*/ 3291423 w 6248967"/>
              <a:gd name="connsiteY847" fmla="*/ 588004 h 1160647"/>
              <a:gd name="connsiteX848" fmla="*/ 3297503 w 6248967"/>
              <a:gd name="connsiteY848" fmla="*/ 581518 h 1160647"/>
              <a:gd name="connsiteX849" fmla="*/ 3370464 w 6248967"/>
              <a:gd name="connsiteY849" fmla="*/ 581518 h 1160647"/>
              <a:gd name="connsiteX850" fmla="*/ 3370464 w 6248967"/>
              <a:gd name="connsiteY850" fmla="*/ 590166 h 1160647"/>
              <a:gd name="connsiteX851" fmla="*/ 3380597 w 6248967"/>
              <a:gd name="connsiteY851" fmla="*/ 590166 h 1160647"/>
              <a:gd name="connsiteX852" fmla="*/ 3380597 w 6248967"/>
              <a:gd name="connsiteY852" fmla="*/ 704740 h 1160647"/>
              <a:gd name="connsiteX853" fmla="*/ 3402891 w 6248967"/>
              <a:gd name="connsiteY853" fmla="*/ 704740 h 1160647"/>
              <a:gd name="connsiteX854" fmla="*/ 3402891 w 6248967"/>
              <a:gd name="connsiteY854" fmla="*/ 637725 h 1160647"/>
              <a:gd name="connsiteX855" fmla="*/ 3429238 w 6248967"/>
              <a:gd name="connsiteY855" fmla="*/ 637725 h 1160647"/>
              <a:gd name="connsiteX856" fmla="*/ 3433291 w 6248967"/>
              <a:gd name="connsiteY856" fmla="*/ 633401 h 1160647"/>
              <a:gd name="connsiteX857" fmla="*/ 3441398 w 6248967"/>
              <a:gd name="connsiteY857" fmla="*/ 633401 h 1160647"/>
              <a:gd name="connsiteX858" fmla="*/ 3445451 w 6248967"/>
              <a:gd name="connsiteY858" fmla="*/ 637725 h 1160647"/>
              <a:gd name="connsiteX859" fmla="*/ 3467745 w 6248967"/>
              <a:gd name="connsiteY859" fmla="*/ 637725 h 1160647"/>
              <a:gd name="connsiteX860" fmla="*/ 3467745 w 6248967"/>
              <a:gd name="connsiteY860" fmla="*/ 520989 h 1160647"/>
              <a:gd name="connsiteX861" fmla="*/ 3524492 w 6248967"/>
              <a:gd name="connsiteY861" fmla="*/ 510180 h 1160647"/>
              <a:gd name="connsiteX862" fmla="*/ 3524492 w 6248967"/>
              <a:gd name="connsiteY862" fmla="*/ 511261 h 1160647"/>
              <a:gd name="connsiteX863" fmla="*/ 3524492 w 6248967"/>
              <a:gd name="connsiteY863" fmla="*/ 518827 h 1160647"/>
              <a:gd name="connsiteX864" fmla="*/ 3550839 w 6248967"/>
              <a:gd name="connsiteY864" fmla="*/ 518827 h 1160647"/>
              <a:gd name="connsiteX865" fmla="*/ 3550839 w 6248967"/>
              <a:gd name="connsiteY865" fmla="*/ 773917 h 1160647"/>
              <a:gd name="connsiteX866" fmla="*/ 3573133 w 6248967"/>
              <a:gd name="connsiteY866" fmla="*/ 773917 h 1160647"/>
              <a:gd name="connsiteX867" fmla="*/ 3573133 w 6248967"/>
              <a:gd name="connsiteY867" fmla="*/ 769593 h 1160647"/>
              <a:gd name="connsiteX868" fmla="*/ 3585293 w 6248967"/>
              <a:gd name="connsiteY868" fmla="*/ 769593 h 1160647"/>
              <a:gd name="connsiteX869" fmla="*/ 3585293 w 6248967"/>
              <a:gd name="connsiteY869" fmla="*/ 773917 h 1160647"/>
              <a:gd name="connsiteX870" fmla="*/ 3609613 w 6248967"/>
              <a:gd name="connsiteY870" fmla="*/ 773917 h 1160647"/>
              <a:gd name="connsiteX871" fmla="*/ 3609613 w 6248967"/>
              <a:gd name="connsiteY871" fmla="*/ 760946 h 1160647"/>
              <a:gd name="connsiteX872" fmla="*/ 3637987 w 6248967"/>
              <a:gd name="connsiteY872" fmla="*/ 760946 h 1160647"/>
              <a:gd name="connsiteX873" fmla="*/ 3650147 w 6248967"/>
              <a:gd name="connsiteY873" fmla="*/ 756622 h 1160647"/>
              <a:gd name="connsiteX874" fmla="*/ 3670414 w 6248967"/>
              <a:gd name="connsiteY874" fmla="*/ 760946 h 1160647"/>
              <a:gd name="connsiteX875" fmla="*/ 3670414 w 6248967"/>
              <a:gd name="connsiteY875" fmla="*/ 743652 h 1160647"/>
              <a:gd name="connsiteX876" fmla="*/ 3678521 w 6248967"/>
              <a:gd name="connsiteY876" fmla="*/ 743652 h 1160647"/>
              <a:gd name="connsiteX877" fmla="*/ 3678521 w 6248967"/>
              <a:gd name="connsiteY877" fmla="*/ 730681 h 1160647"/>
              <a:gd name="connsiteX878" fmla="*/ 3735268 w 6248967"/>
              <a:gd name="connsiteY878" fmla="*/ 730681 h 1160647"/>
              <a:gd name="connsiteX879" fmla="*/ 3735268 w 6248967"/>
              <a:gd name="connsiteY879" fmla="*/ 700416 h 1160647"/>
              <a:gd name="connsiteX880" fmla="*/ 3753508 w 6248967"/>
              <a:gd name="connsiteY880" fmla="*/ 700416 h 1160647"/>
              <a:gd name="connsiteX881" fmla="*/ 3753508 w 6248967"/>
              <a:gd name="connsiteY881" fmla="*/ 693931 h 1160647"/>
              <a:gd name="connsiteX882" fmla="*/ 3765668 w 6248967"/>
              <a:gd name="connsiteY882" fmla="*/ 693931 h 1160647"/>
              <a:gd name="connsiteX883" fmla="*/ 3765668 w 6248967"/>
              <a:gd name="connsiteY883" fmla="*/ 700416 h 1160647"/>
              <a:gd name="connsiteX884" fmla="*/ 3781882 w 6248967"/>
              <a:gd name="connsiteY884" fmla="*/ 700416 h 1160647"/>
              <a:gd name="connsiteX885" fmla="*/ 3781882 w 6248967"/>
              <a:gd name="connsiteY885" fmla="*/ 750137 h 1160647"/>
              <a:gd name="connsiteX886" fmla="*/ 3814309 w 6248967"/>
              <a:gd name="connsiteY886" fmla="*/ 750137 h 1160647"/>
              <a:gd name="connsiteX887" fmla="*/ 3814309 w 6248967"/>
              <a:gd name="connsiteY887" fmla="*/ 724196 h 1160647"/>
              <a:gd name="connsiteX888" fmla="*/ 3852816 w 6248967"/>
              <a:gd name="connsiteY888" fmla="*/ 724196 h 1160647"/>
              <a:gd name="connsiteX889" fmla="*/ 3852816 w 6248967"/>
              <a:gd name="connsiteY889" fmla="*/ 693931 h 1160647"/>
              <a:gd name="connsiteX890" fmla="*/ 3901457 w 6248967"/>
              <a:gd name="connsiteY890" fmla="*/ 693931 h 1160647"/>
              <a:gd name="connsiteX891" fmla="*/ 3901457 w 6248967"/>
              <a:gd name="connsiteY891" fmla="*/ 805087 h 1160647"/>
              <a:gd name="connsiteX892" fmla="*/ 3901457 w 6248967"/>
              <a:gd name="connsiteY892" fmla="*/ 818866 h 1160647"/>
              <a:gd name="connsiteX893" fmla="*/ 3967332 w 6248967"/>
              <a:gd name="connsiteY893" fmla="*/ 818866 h 1160647"/>
              <a:gd name="connsiteX894" fmla="*/ 3967332 w 6248967"/>
              <a:gd name="connsiteY894" fmla="*/ 924638 h 1160647"/>
              <a:gd name="connsiteX895" fmla="*/ 3967332 w 6248967"/>
              <a:gd name="connsiteY895" fmla="*/ 1030409 h 1160647"/>
              <a:gd name="connsiteX896" fmla="*/ 3967332 w 6248967"/>
              <a:gd name="connsiteY896" fmla="*/ 1160647 h 1160647"/>
              <a:gd name="connsiteX897" fmla="*/ 3901457 w 6248967"/>
              <a:gd name="connsiteY897" fmla="*/ 1160647 h 1160647"/>
              <a:gd name="connsiteX898" fmla="*/ 3730337 w 6248967"/>
              <a:gd name="connsiteY898" fmla="*/ 1160647 h 1160647"/>
              <a:gd name="connsiteX899" fmla="*/ 1373612 w 6248967"/>
              <a:gd name="connsiteY899" fmla="*/ 1160647 h 1160647"/>
              <a:gd name="connsiteX900" fmla="*/ 1200143 w 6248967"/>
              <a:gd name="connsiteY900" fmla="*/ 1160647 h 1160647"/>
              <a:gd name="connsiteX901" fmla="*/ 1088349 w 6248967"/>
              <a:gd name="connsiteY901" fmla="*/ 1160647 h 1160647"/>
              <a:gd name="connsiteX902" fmla="*/ 1036189 w 6248967"/>
              <a:gd name="connsiteY902" fmla="*/ 1160647 h 1160647"/>
              <a:gd name="connsiteX903" fmla="*/ 0 w 6248967"/>
              <a:gd name="connsiteY903" fmla="*/ 1160647 h 1160647"/>
              <a:gd name="connsiteX904" fmla="*/ 45065 w 6248967"/>
              <a:gd name="connsiteY904" fmla="*/ 1082592 h 1160647"/>
              <a:gd name="connsiteX905" fmla="*/ 85243 w 6248967"/>
              <a:gd name="connsiteY905" fmla="*/ 1079284 h 1160647"/>
              <a:gd name="connsiteX906" fmla="*/ 85243 w 6248967"/>
              <a:gd name="connsiteY906" fmla="*/ 1046739 h 1160647"/>
              <a:gd name="connsiteX907" fmla="*/ 129823 w 6248967"/>
              <a:gd name="connsiteY907" fmla="*/ 1046739 h 1160647"/>
              <a:gd name="connsiteX908" fmla="*/ 129823 w 6248967"/>
              <a:gd name="connsiteY908" fmla="*/ 1028142 h 1160647"/>
              <a:gd name="connsiteX909" fmla="*/ 223442 w 6248967"/>
              <a:gd name="connsiteY909" fmla="*/ 1028142 h 1160647"/>
              <a:gd name="connsiteX910" fmla="*/ 223442 w 6248967"/>
              <a:gd name="connsiteY910" fmla="*/ 1039765 h 1160647"/>
              <a:gd name="connsiteX911" fmla="*/ 283625 w 6248967"/>
              <a:gd name="connsiteY911" fmla="*/ 1039765 h 1160647"/>
              <a:gd name="connsiteX912" fmla="*/ 283625 w 6248967"/>
              <a:gd name="connsiteY912" fmla="*/ 1046739 h 1160647"/>
              <a:gd name="connsiteX913" fmla="*/ 301457 w 6248967"/>
              <a:gd name="connsiteY913" fmla="*/ 1046739 h 1160647"/>
              <a:gd name="connsiteX914" fmla="*/ 301457 w 6248967"/>
              <a:gd name="connsiteY914" fmla="*/ 1053713 h 1160647"/>
              <a:gd name="connsiteX915" fmla="*/ 317060 w 6248967"/>
              <a:gd name="connsiteY915" fmla="*/ 1053713 h 1160647"/>
              <a:gd name="connsiteX916" fmla="*/ 317060 w 6248967"/>
              <a:gd name="connsiteY916" fmla="*/ 949104 h 1160647"/>
              <a:gd name="connsiteX917" fmla="*/ 363870 w 6248967"/>
              <a:gd name="connsiteY917" fmla="*/ 935156 h 1160647"/>
              <a:gd name="connsiteX918" fmla="*/ 450801 w 6248967"/>
              <a:gd name="connsiteY918" fmla="*/ 935156 h 1160647"/>
              <a:gd name="connsiteX919" fmla="*/ 450801 w 6248967"/>
              <a:gd name="connsiteY919" fmla="*/ 767782 h 1160647"/>
              <a:gd name="connsiteX920" fmla="*/ 475320 w 6248967"/>
              <a:gd name="connsiteY920" fmla="*/ 756158 h 1160647"/>
              <a:gd name="connsiteX921" fmla="*/ 582313 w 6248967"/>
              <a:gd name="connsiteY921" fmla="*/ 737561 h 1160647"/>
              <a:gd name="connsiteX922" fmla="*/ 620206 w 6248967"/>
              <a:gd name="connsiteY922" fmla="*/ 749184 h 1160647"/>
              <a:gd name="connsiteX923" fmla="*/ 626893 w 6248967"/>
              <a:gd name="connsiteY923" fmla="*/ 756158 h 1160647"/>
              <a:gd name="connsiteX924" fmla="*/ 626893 w 6248967"/>
              <a:gd name="connsiteY924" fmla="*/ 1067661 h 1160647"/>
              <a:gd name="connsiteX925" fmla="*/ 642496 w 6248967"/>
              <a:gd name="connsiteY925" fmla="*/ 1067661 h 1160647"/>
              <a:gd name="connsiteX926" fmla="*/ 642496 w 6248967"/>
              <a:gd name="connsiteY926" fmla="*/ 942130 h 1160647"/>
              <a:gd name="connsiteX927" fmla="*/ 655870 w 6248967"/>
              <a:gd name="connsiteY927" fmla="*/ 942130 h 1160647"/>
              <a:gd name="connsiteX928" fmla="*/ 655870 w 6248967"/>
              <a:gd name="connsiteY928" fmla="*/ 930507 h 1160647"/>
              <a:gd name="connsiteX929" fmla="*/ 669244 w 6248967"/>
              <a:gd name="connsiteY929" fmla="*/ 923533 h 1160647"/>
              <a:gd name="connsiteX930" fmla="*/ 680389 w 6248967"/>
              <a:gd name="connsiteY930" fmla="*/ 923533 h 1160647"/>
              <a:gd name="connsiteX931" fmla="*/ 680389 w 6248967"/>
              <a:gd name="connsiteY931" fmla="*/ 911910 h 1160647"/>
              <a:gd name="connsiteX932" fmla="*/ 689305 w 6248967"/>
              <a:gd name="connsiteY932" fmla="*/ 904936 h 1160647"/>
              <a:gd name="connsiteX933" fmla="*/ 711596 w 6248967"/>
              <a:gd name="connsiteY933" fmla="*/ 904936 h 1160647"/>
              <a:gd name="connsiteX934" fmla="*/ 711596 w 6248967"/>
              <a:gd name="connsiteY934" fmla="*/ 942130 h 1160647"/>
              <a:gd name="connsiteX935" fmla="*/ 758405 w 6248967"/>
              <a:gd name="connsiteY935" fmla="*/ 942130 h 1160647"/>
              <a:gd name="connsiteX936" fmla="*/ 758405 w 6248967"/>
              <a:gd name="connsiteY936" fmla="*/ 1072311 h 1160647"/>
              <a:gd name="connsiteX937" fmla="*/ 776237 w 6248967"/>
              <a:gd name="connsiteY937" fmla="*/ 1072311 h 1160647"/>
              <a:gd name="connsiteX938" fmla="*/ 794069 w 6248967"/>
              <a:gd name="connsiteY938" fmla="*/ 1065337 h 1160647"/>
              <a:gd name="connsiteX939" fmla="*/ 794069 w 6248967"/>
              <a:gd name="connsiteY939" fmla="*/ 1056038 h 1160647"/>
              <a:gd name="connsiteX940" fmla="*/ 787382 w 6248967"/>
              <a:gd name="connsiteY940" fmla="*/ 1053713 h 1160647"/>
              <a:gd name="connsiteX941" fmla="*/ 787382 w 6248967"/>
              <a:gd name="connsiteY941" fmla="*/ 1046739 h 1160647"/>
              <a:gd name="connsiteX942" fmla="*/ 794069 w 6248967"/>
              <a:gd name="connsiteY942" fmla="*/ 1042090 h 1160647"/>
              <a:gd name="connsiteX943" fmla="*/ 794069 w 6248967"/>
              <a:gd name="connsiteY943" fmla="*/ 990948 h 1160647"/>
              <a:gd name="connsiteX944" fmla="*/ 787382 w 6248967"/>
              <a:gd name="connsiteY944" fmla="*/ 988623 h 1160647"/>
              <a:gd name="connsiteX945" fmla="*/ 787382 w 6248967"/>
              <a:gd name="connsiteY945" fmla="*/ 981649 h 1160647"/>
              <a:gd name="connsiteX946" fmla="*/ 794069 w 6248967"/>
              <a:gd name="connsiteY946" fmla="*/ 977000 h 1160647"/>
              <a:gd name="connsiteX947" fmla="*/ 798527 w 6248967"/>
              <a:gd name="connsiteY947" fmla="*/ 972351 h 1160647"/>
              <a:gd name="connsiteX948" fmla="*/ 798527 w 6248967"/>
              <a:gd name="connsiteY948" fmla="*/ 963052 h 1160647"/>
              <a:gd name="connsiteX949" fmla="*/ 794069 w 6248967"/>
              <a:gd name="connsiteY949" fmla="*/ 963052 h 1160647"/>
              <a:gd name="connsiteX950" fmla="*/ 794069 w 6248967"/>
              <a:gd name="connsiteY950" fmla="*/ 956078 h 1160647"/>
              <a:gd name="connsiteX951" fmla="*/ 800756 w 6248967"/>
              <a:gd name="connsiteY951" fmla="*/ 951429 h 1160647"/>
              <a:gd name="connsiteX952" fmla="*/ 836420 w 6248967"/>
              <a:gd name="connsiteY952" fmla="*/ 886339 h 1160647"/>
              <a:gd name="connsiteX953" fmla="*/ 831962 w 6248967"/>
              <a:gd name="connsiteY953" fmla="*/ 884014 h 1160647"/>
              <a:gd name="connsiteX954" fmla="*/ 831962 w 6248967"/>
              <a:gd name="connsiteY954" fmla="*/ 877040 h 1160647"/>
              <a:gd name="connsiteX955" fmla="*/ 838649 w 6248967"/>
              <a:gd name="connsiteY955" fmla="*/ 874715 h 1160647"/>
              <a:gd name="connsiteX956" fmla="*/ 838649 w 6248967"/>
              <a:gd name="connsiteY956" fmla="*/ 865417 h 1160647"/>
              <a:gd name="connsiteX957" fmla="*/ 843107 w 6248967"/>
              <a:gd name="connsiteY957" fmla="*/ 865417 h 1160647"/>
              <a:gd name="connsiteX958" fmla="*/ 843107 w 6248967"/>
              <a:gd name="connsiteY958" fmla="*/ 844495 h 1160647"/>
              <a:gd name="connsiteX959" fmla="*/ 838649 w 6248967"/>
              <a:gd name="connsiteY959" fmla="*/ 844495 h 1160647"/>
              <a:gd name="connsiteX960" fmla="*/ 838649 w 6248967"/>
              <a:gd name="connsiteY960" fmla="*/ 839846 h 1160647"/>
              <a:gd name="connsiteX961" fmla="*/ 843107 w 6248967"/>
              <a:gd name="connsiteY961" fmla="*/ 837521 h 1160647"/>
              <a:gd name="connsiteX962" fmla="*/ 854252 w 6248967"/>
              <a:gd name="connsiteY962" fmla="*/ 821248 h 1160647"/>
              <a:gd name="connsiteX963" fmla="*/ 856481 w 6248967"/>
              <a:gd name="connsiteY963" fmla="*/ 811950 h 1160647"/>
              <a:gd name="connsiteX964" fmla="*/ 856481 w 6248967"/>
              <a:gd name="connsiteY964" fmla="*/ 786379 h 1160647"/>
              <a:gd name="connsiteX965" fmla="*/ 856760 w 6248967"/>
              <a:gd name="connsiteY965" fmla="*/ 785507 h 1160647"/>
              <a:gd name="connsiteX966" fmla="*/ 858710 w 6248967"/>
              <a:gd name="connsiteY966" fmla="*/ 779405 h 1160647"/>
              <a:gd name="connsiteX967" fmla="*/ 858989 w 6248967"/>
              <a:gd name="connsiteY967" fmla="*/ 780277 h 1160647"/>
              <a:gd name="connsiteX968" fmla="*/ 860939 w 6248967"/>
              <a:gd name="connsiteY968" fmla="*/ 786379 h 1160647"/>
              <a:gd name="connsiteX969" fmla="*/ 863168 w 6248967"/>
              <a:gd name="connsiteY969" fmla="*/ 811950 h 1160647"/>
              <a:gd name="connsiteX970" fmla="*/ 863168 w 6248967"/>
              <a:gd name="connsiteY970" fmla="*/ 818924 h 1160647"/>
              <a:gd name="connsiteX971" fmla="*/ 874314 w 6248967"/>
              <a:gd name="connsiteY971" fmla="*/ 837521 h 1160647"/>
              <a:gd name="connsiteX972" fmla="*/ 878772 w 6248967"/>
              <a:gd name="connsiteY972" fmla="*/ 839846 h 1160647"/>
              <a:gd name="connsiteX973" fmla="*/ 878772 w 6248967"/>
              <a:gd name="connsiteY973" fmla="*/ 844495 h 1160647"/>
              <a:gd name="connsiteX974" fmla="*/ 876543 w 6248967"/>
              <a:gd name="connsiteY974" fmla="*/ 865417 h 1160647"/>
              <a:gd name="connsiteX975" fmla="*/ 881001 w 6248967"/>
              <a:gd name="connsiteY975" fmla="*/ 874715 h 1160647"/>
              <a:gd name="connsiteX976" fmla="*/ 885459 w 6248967"/>
              <a:gd name="connsiteY976" fmla="*/ 877040 h 1160647"/>
              <a:gd name="connsiteX977" fmla="*/ 885459 w 6248967"/>
              <a:gd name="connsiteY977" fmla="*/ 884014 h 1160647"/>
              <a:gd name="connsiteX978" fmla="*/ 881001 w 6248967"/>
              <a:gd name="connsiteY978" fmla="*/ 886339 h 1160647"/>
              <a:gd name="connsiteX979" fmla="*/ 907192 w 6248967"/>
              <a:gd name="connsiteY979" fmla="*/ 913654 h 1160647"/>
              <a:gd name="connsiteX980" fmla="*/ 907615 w 6248967"/>
              <a:gd name="connsiteY980" fmla="*/ 915339 h 1160647"/>
              <a:gd name="connsiteX981" fmla="*/ 953954 w 6248967"/>
              <a:gd name="connsiteY981" fmla="*/ 915339 h 1160647"/>
              <a:gd name="connsiteX982" fmla="*/ 990768 w 6248967"/>
              <a:gd name="connsiteY982" fmla="*/ 907956 h 1160647"/>
              <a:gd name="connsiteX983" fmla="*/ 990768 w 6248967"/>
              <a:gd name="connsiteY983" fmla="*/ 886329 h 1160647"/>
              <a:gd name="connsiteX984" fmla="*/ 942487 w 6248967"/>
              <a:gd name="connsiteY984" fmla="*/ 886329 h 1160647"/>
              <a:gd name="connsiteX985" fmla="*/ 942487 w 6248967"/>
              <a:gd name="connsiteY985" fmla="*/ 724196 h 1160647"/>
              <a:gd name="connsiteX986" fmla="*/ 962754 w 6248967"/>
              <a:gd name="connsiteY986" fmla="*/ 724196 h 1160647"/>
              <a:gd name="connsiteX987" fmla="*/ 963261 w 6248967"/>
              <a:gd name="connsiteY987" fmla="*/ 723115 h 1160647"/>
              <a:gd name="connsiteX988" fmla="*/ 966807 w 6248967"/>
              <a:gd name="connsiteY988" fmla="*/ 715549 h 1160647"/>
              <a:gd name="connsiteX989" fmla="*/ 968581 w 6248967"/>
              <a:gd name="connsiteY989" fmla="*/ 715819 h 1160647"/>
              <a:gd name="connsiteX990" fmla="*/ 980994 w 6248967"/>
              <a:gd name="connsiteY990" fmla="*/ 717710 h 1160647"/>
              <a:gd name="connsiteX991" fmla="*/ 981501 w 6248967"/>
              <a:gd name="connsiteY991" fmla="*/ 719062 h 1160647"/>
              <a:gd name="connsiteX992" fmla="*/ 985047 w 6248967"/>
              <a:gd name="connsiteY992" fmla="*/ 728519 h 1160647"/>
              <a:gd name="connsiteX993" fmla="*/ 1011394 w 6248967"/>
              <a:gd name="connsiteY993" fmla="*/ 730681 h 1160647"/>
              <a:gd name="connsiteX994" fmla="*/ 1011394 w 6248967"/>
              <a:gd name="connsiteY994" fmla="*/ 607460 h 1160647"/>
              <a:gd name="connsiteX995" fmla="*/ 1013421 w 6248967"/>
              <a:gd name="connsiteY995" fmla="*/ 607460 h 1160647"/>
              <a:gd name="connsiteX996" fmla="*/ 1027608 w 6248967"/>
              <a:gd name="connsiteY996" fmla="*/ 607460 h 1160647"/>
              <a:gd name="connsiteX997" fmla="*/ 1027608 w 6248967"/>
              <a:gd name="connsiteY997" fmla="*/ 471268 h 1160647"/>
              <a:gd name="connsiteX998" fmla="*/ 1029381 w 6248967"/>
              <a:gd name="connsiteY998" fmla="*/ 471268 h 1160647"/>
              <a:gd name="connsiteX999" fmla="*/ 1041795 w 6248967"/>
              <a:gd name="connsiteY999" fmla="*/ 471268 h 1160647"/>
              <a:gd name="connsiteX1000" fmla="*/ 1041795 w 6248967"/>
              <a:gd name="connsiteY1000" fmla="*/ 356694 h 1160647"/>
              <a:gd name="connsiteX1001" fmla="*/ 1045848 w 6248967"/>
              <a:gd name="connsiteY1001" fmla="*/ 328590 h 1160647"/>
              <a:gd name="connsiteX1002" fmla="*/ 1047875 w 6248967"/>
              <a:gd name="connsiteY1002" fmla="*/ 328590 h 1160647"/>
              <a:gd name="connsiteX1003" fmla="*/ 1062062 w 6248967"/>
              <a:gd name="connsiteY1003" fmla="*/ 328590 h 1160647"/>
              <a:gd name="connsiteX1004" fmla="*/ 1098542 w 6248967"/>
              <a:gd name="connsiteY1004" fmla="*/ 246443 h 1160647"/>
              <a:gd name="connsiteX1005" fmla="*/ 1102596 w 6248967"/>
              <a:gd name="connsiteY1005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</a:cxnLst>
            <a:rect l="l" t="t" r="r" b="b"/>
            <a:pathLst>
              <a:path w="6248967" h="1160647">
                <a:moveTo>
                  <a:pt x="5466852" y="756158"/>
                </a:moveTo>
                <a:cubicBezTo>
                  <a:pt x="5466852" y="756158"/>
                  <a:pt x="5466852" y="756158"/>
                  <a:pt x="5504746" y="756158"/>
                </a:cubicBezTo>
                <a:cubicBezTo>
                  <a:pt x="5504746" y="756158"/>
                  <a:pt x="5504746" y="756158"/>
                  <a:pt x="5504746" y="757902"/>
                </a:cubicBezTo>
                <a:lnTo>
                  <a:pt x="5504746" y="770106"/>
                </a:lnTo>
                <a:cubicBezTo>
                  <a:pt x="5504746" y="770106"/>
                  <a:pt x="5504746" y="770106"/>
                  <a:pt x="5542639" y="770106"/>
                </a:cubicBezTo>
                <a:cubicBezTo>
                  <a:pt x="5542639" y="770106"/>
                  <a:pt x="5542639" y="770106"/>
                  <a:pt x="5542639" y="860767"/>
                </a:cubicBezTo>
                <a:cubicBezTo>
                  <a:pt x="5542639" y="860767"/>
                  <a:pt x="5542639" y="860767"/>
                  <a:pt x="5544032" y="860767"/>
                </a:cubicBezTo>
                <a:lnTo>
                  <a:pt x="5553784" y="860767"/>
                </a:lnTo>
                <a:cubicBezTo>
                  <a:pt x="5553784" y="860767"/>
                  <a:pt x="5553784" y="860767"/>
                  <a:pt x="5553784" y="993272"/>
                </a:cubicBezTo>
                <a:cubicBezTo>
                  <a:pt x="5553784" y="993272"/>
                  <a:pt x="5553784" y="993272"/>
                  <a:pt x="5556013" y="993272"/>
                </a:cubicBezTo>
                <a:lnTo>
                  <a:pt x="5571616" y="993272"/>
                </a:lnTo>
                <a:cubicBezTo>
                  <a:pt x="5571616" y="993272"/>
                  <a:pt x="5571616" y="993272"/>
                  <a:pt x="5571616" y="907260"/>
                </a:cubicBezTo>
                <a:cubicBezTo>
                  <a:pt x="5571616" y="907260"/>
                  <a:pt x="5571616" y="907260"/>
                  <a:pt x="5572452" y="906679"/>
                </a:cubicBezTo>
                <a:lnTo>
                  <a:pt x="5578303" y="902611"/>
                </a:lnTo>
                <a:cubicBezTo>
                  <a:pt x="5582761" y="902611"/>
                  <a:pt x="5582761" y="902611"/>
                  <a:pt x="5582761" y="903773"/>
                </a:cubicBezTo>
                <a:lnTo>
                  <a:pt x="5582761" y="911910"/>
                </a:lnTo>
                <a:cubicBezTo>
                  <a:pt x="5582761" y="911910"/>
                  <a:pt x="5582761" y="911910"/>
                  <a:pt x="5584990" y="910747"/>
                </a:cubicBezTo>
                <a:lnTo>
                  <a:pt x="5600593" y="902611"/>
                </a:lnTo>
                <a:cubicBezTo>
                  <a:pt x="5600593" y="902611"/>
                  <a:pt x="5600593" y="902611"/>
                  <a:pt x="5602544" y="902611"/>
                </a:cubicBezTo>
                <a:lnTo>
                  <a:pt x="5616196" y="902611"/>
                </a:lnTo>
                <a:cubicBezTo>
                  <a:pt x="5616196" y="902611"/>
                  <a:pt x="5616196" y="902611"/>
                  <a:pt x="5616196" y="1060687"/>
                </a:cubicBezTo>
                <a:cubicBezTo>
                  <a:pt x="5616196" y="1060687"/>
                  <a:pt x="5616196" y="1060687"/>
                  <a:pt x="5647403" y="1065337"/>
                </a:cubicBezTo>
                <a:cubicBezTo>
                  <a:pt x="5647403" y="1063012"/>
                  <a:pt x="5647403" y="1060687"/>
                  <a:pt x="5647403" y="1058363"/>
                </a:cubicBezTo>
                <a:cubicBezTo>
                  <a:pt x="5658548" y="1058363"/>
                  <a:pt x="5669693" y="1058363"/>
                  <a:pt x="5680838" y="1058363"/>
                </a:cubicBezTo>
                <a:cubicBezTo>
                  <a:pt x="5680838" y="1046739"/>
                  <a:pt x="5680838" y="1037441"/>
                  <a:pt x="5680838" y="1028142"/>
                </a:cubicBezTo>
                <a:lnTo>
                  <a:pt x="5689754" y="1028142"/>
                </a:lnTo>
                <a:cubicBezTo>
                  <a:pt x="5689754" y="1014194"/>
                  <a:pt x="5689754" y="1002571"/>
                  <a:pt x="5689754" y="988623"/>
                </a:cubicBezTo>
                <a:cubicBezTo>
                  <a:pt x="5691983" y="988623"/>
                  <a:pt x="5694212" y="988623"/>
                  <a:pt x="5696441" y="988623"/>
                </a:cubicBezTo>
                <a:cubicBezTo>
                  <a:pt x="5696441" y="974675"/>
                  <a:pt x="5696441" y="963052"/>
                  <a:pt x="5696441" y="949104"/>
                </a:cubicBezTo>
                <a:cubicBezTo>
                  <a:pt x="5700899" y="949104"/>
                  <a:pt x="5705357" y="949104"/>
                  <a:pt x="5712044" y="949104"/>
                </a:cubicBezTo>
                <a:cubicBezTo>
                  <a:pt x="5727647" y="944455"/>
                  <a:pt x="5745479" y="935156"/>
                  <a:pt x="5761082" y="928182"/>
                </a:cubicBezTo>
                <a:cubicBezTo>
                  <a:pt x="5763311" y="921208"/>
                  <a:pt x="5763311" y="914234"/>
                  <a:pt x="5763311" y="907260"/>
                </a:cubicBezTo>
                <a:cubicBezTo>
                  <a:pt x="5765540" y="914234"/>
                  <a:pt x="5765540" y="921208"/>
                  <a:pt x="5767769" y="928182"/>
                </a:cubicBezTo>
                <a:cubicBezTo>
                  <a:pt x="5785601" y="937481"/>
                  <a:pt x="5801204" y="946779"/>
                  <a:pt x="5819036" y="956078"/>
                </a:cubicBezTo>
                <a:cubicBezTo>
                  <a:pt x="5819036" y="953759"/>
                  <a:pt x="5819036" y="951441"/>
                  <a:pt x="5819036" y="951429"/>
                </a:cubicBezTo>
                <a:cubicBezTo>
                  <a:pt x="5823494" y="951429"/>
                  <a:pt x="5827953" y="951429"/>
                  <a:pt x="5832411" y="951429"/>
                </a:cubicBezTo>
                <a:cubicBezTo>
                  <a:pt x="5832411" y="963052"/>
                  <a:pt x="5832411" y="977000"/>
                  <a:pt x="5832411" y="988623"/>
                </a:cubicBezTo>
                <a:cubicBezTo>
                  <a:pt x="5834640" y="988623"/>
                  <a:pt x="5836869" y="988623"/>
                  <a:pt x="5839098" y="988623"/>
                </a:cubicBezTo>
                <a:cubicBezTo>
                  <a:pt x="5839098" y="1002571"/>
                  <a:pt x="5839098" y="1016519"/>
                  <a:pt x="5839098" y="1032791"/>
                </a:cubicBezTo>
                <a:cubicBezTo>
                  <a:pt x="5841327" y="1032791"/>
                  <a:pt x="5843556" y="1032791"/>
                  <a:pt x="5845785" y="1032791"/>
                </a:cubicBezTo>
                <a:cubicBezTo>
                  <a:pt x="5845785" y="1039765"/>
                  <a:pt x="5845785" y="1046739"/>
                  <a:pt x="5845785" y="1053713"/>
                </a:cubicBezTo>
                <a:cubicBezTo>
                  <a:pt x="5850243" y="1053713"/>
                  <a:pt x="5854701" y="1053713"/>
                  <a:pt x="5859159" y="1053713"/>
                </a:cubicBezTo>
                <a:cubicBezTo>
                  <a:pt x="5859159" y="1065337"/>
                  <a:pt x="5859159" y="1074635"/>
                  <a:pt x="5859159" y="1086258"/>
                </a:cubicBezTo>
                <a:cubicBezTo>
                  <a:pt x="5888136" y="1083934"/>
                  <a:pt x="5914884" y="1081609"/>
                  <a:pt x="5943861" y="1079284"/>
                </a:cubicBezTo>
                <a:cubicBezTo>
                  <a:pt x="5943861" y="1067661"/>
                  <a:pt x="5943861" y="1058363"/>
                  <a:pt x="5943861" y="1046739"/>
                </a:cubicBezTo>
                <a:cubicBezTo>
                  <a:pt x="5959464" y="1046739"/>
                  <a:pt x="5975067" y="1046739"/>
                  <a:pt x="5988441" y="1046739"/>
                </a:cubicBezTo>
                <a:cubicBezTo>
                  <a:pt x="5988441" y="1039765"/>
                  <a:pt x="5988441" y="1035116"/>
                  <a:pt x="5988441" y="1028142"/>
                </a:cubicBezTo>
                <a:cubicBezTo>
                  <a:pt x="6019648" y="1028142"/>
                  <a:pt x="6050854" y="1028142"/>
                  <a:pt x="6082060" y="1028142"/>
                </a:cubicBezTo>
                <a:cubicBezTo>
                  <a:pt x="6082060" y="1032791"/>
                  <a:pt x="6082060" y="1035116"/>
                  <a:pt x="6082060" y="1039765"/>
                </a:cubicBezTo>
                <a:cubicBezTo>
                  <a:pt x="6102121" y="1039765"/>
                  <a:pt x="6122182" y="1039765"/>
                  <a:pt x="6142243" y="1039765"/>
                </a:cubicBezTo>
                <a:cubicBezTo>
                  <a:pt x="6142243" y="1042090"/>
                  <a:pt x="6142243" y="1044415"/>
                  <a:pt x="6142243" y="1046739"/>
                </a:cubicBezTo>
                <a:cubicBezTo>
                  <a:pt x="6146701" y="1046739"/>
                  <a:pt x="6153388" y="1046739"/>
                  <a:pt x="6160075" y="1046739"/>
                </a:cubicBezTo>
                <a:cubicBezTo>
                  <a:pt x="6160075" y="1049064"/>
                  <a:pt x="6160075" y="1051389"/>
                  <a:pt x="6160075" y="1053713"/>
                </a:cubicBezTo>
                <a:cubicBezTo>
                  <a:pt x="6164533" y="1053713"/>
                  <a:pt x="6171220" y="1053713"/>
                  <a:pt x="6175678" y="1053713"/>
                </a:cubicBezTo>
                <a:cubicBezTo>
                  <a:pt x="6175678" y="1047044"/>
                  <a:pt x="6175678" y="1040375"/>
                  <a:pt x="6175678" y="1033706"/>
                </a:cubicBezTo>
                <a:lnTo>
                  <a:pt x="6248967" y="1160647"/>
                </a:lnTo>
                <a:cubicBezTo>
                  <a:pt x="5767237" y="1160647"/>
                  <a:pt x="5049492" y="1160647"/>
                  <a:pt x="3980101" y="1160647"/>
                </a:cubicBezTo>
                <a:cubicBezTo>
                  <a:pt x="3980101" y="1160647"/>
                  <a:pt x="3980101" y="1160647"/>
                  <a:pt x="3980101" y="1063012"/>
                </a:cubicBezTo>
                <a:cubicBezTo>
                  <a:pt x="3980101" y="1063012"/>
                  <a:pt x="3980101" y="1063012"/>
                  <a:pt x="3980937" y="1063593"/>
                </a:cubicBezTo>
                <a:lnTo>
                  <a:pt x="3986788" y="1067661"/>
                </a:lnTo>
                <a:cubicBezTo>
                  <a:pt x="3986788" y="1067661"/>
                  <a:pt x="3986788" y="1067661"/>
                  <a:pt x="3993475" y="1037441"/>
                </a:cubicBezTo>
                <a:cubicBezTo>
                  <a:pt x="3993475" y="1037441"/>
                  <a:pt x="3993475" y="1037441"/>
                  <a:pt x="3994311" y="1037441"/>
                </a:cubicBezTo>
                <a:lnTo>
                  <a:pt x="4000162" y="1037441"/>
                </a:lnTo>
                <a:cubicBezTo>
                  <a:pt x="4000162" y="1037441"/>
                  <a:pt x="4000162" y="1037441"/>
                  <a:pt x="4009078" y="967701"/>
                </a:cubicBezTo>
                <a:lnTo>
                  <a:pt x="4004620" y="963052"/>
                </a:lnTo>
                <a:cubicBezTo>
                  <a:pt x="4004620" y="963052"/>
                  <a:pt x="4004620" y="963052"/>
                  <a:pt x="4004620" y="962180"/>
                </a:cubicBezTo>
                <a:lnTo>
                  <a:pt x="4004620" y="956078"/>
                </a:lnTo>
                <a:cubicBezTo>
                  <a:pt x="4004620" y="956078"/>
                  <a:pt x="4004620" y="956078"/>
                  <a:pt x="4005456" y="955497"/>
                </a:cubicBezTo>
                <a:lnTo>
                  <a:pt x="4011307" y="951429"/>
                </a:lnTo>
                <a:cubicBezTo>
                  <a:pt x="4011307" y="951429"/>
                  <a:pt x="4011307" y="951429"/>
                  <a:pt x="4011586" y="949685"/>
                </a:cubicBezTo>
                <a:lnTo>
                  <a:pt x="4013536" y="937481"/>
                </a:lnTo>
                <a:cubicBezTo>
                  <a:pt x="4013536" y="937481"/>
                  <a:pt x="4013536" y="937481"/>
                  <a:pt x="4014094" y="939224"/>
                </a:cubicBezTo>
                <a:lnTo>
                  <a:pt x="4017994" y="951429"/>
                </a:lnTo>
                <a:lnTo>
                  <a:pt x="4022452" y="956078"/>
                </a:lnTo>
                <a:cubicBezTo>
                  <a:pt x="4022452" y="956078"/>
                  <a:pt x="4022452" y="956078"/>
                  <a:pt x="4022452" y="957240"/>
                </a:cubicBezTo>
                <a:lnTo>
                  <a:pt x="4022452" y="965377"/>
                </a:lnTo>
                <a:lnTo>
                  <a:pt x="4017994" y="967701"/>
                </a:lnTo>
                <a:cubicBezTo>
                  <a:pt x="4017994" y="967701"/>
                  <a:pt x="4017994" y="967701"/>
                  <a:pt x="4029140" y="1035116"/>
                </a:cubicBezTo>
                <a:cubicBezTo>
                  <a:pt x="4029140" y="1035116"/>
                  <a:pt x="4029140" y="1035116"/>
                  <a:pt x="4030254" y="1035116"/>
                </a:cubicBezTo>
                <a:lnTo>
                  <a:pt x="4038056" y="1035116"/>
                </a:lnTo>
                <a:cubicBezTo>
                  <a:pt x="4038056" y="1035116"/>
                  <a:pt x="4038056" y="1035116"/>
                  <a:pt x="4044743" y="1067661"/>
                </a:cubicBezTo>
                <a:cubicBezTo>
                  <a:pt x="4044743" y="1067661"/>
                  <a:pt x="4044743" y="1067661"/>
                  <a:pt x="4078178" y="1074635"/>
                </a:cubicBezTo>
                <a:cubicBezTo>
                  <a:pt x="4078178" y="1074635"/>
                  <a:pt x="4078178" y="1074635"/>
                  <a:pt x="4078178" y="1035116"/>
                </a:cubicBezTo>
                <a:cubicBezTo>
                  <a:pt x="4078178" y="1035116"/>
                  <a:pt x="4078178" y="1035116"/>
                  <a:pt x="4133903" y="1035116"/>
                </a:cubicBezTo>
                <a:cubicBezTo>
                  <a:pt x="4133903" y="1035116"/>
                  <a:pt x="4133903" y="1035116"/>
                  <a:pt x="4156193" y="1051389"/>
                </a:cubicBezTo>
                <a:cubicBezTo>
                  <a:pt x="4156193" y="1051389"/>
                  <a:pt x="4156193" y="1051389"/>
                  <a:pt x="4157586" y="1051389"/>
                </a:cubicBezTo>
                <a:lnTo>
                  <a:pt x="4167338" y="1051389"/>
                </a:lnTo>
                <a:cubicBezTo>
                  <a:pt x="4167338" y="1051389"/>
                  <a:pt x="4167338" y="1051389"/>
                  <a:pt x="4168731" y="1049355"/>
                </a:cubicBezTo>
                <a:lnTo>
                  <a:pt x="4178483" y="1035116"/>
                </a:lnTo>
                <a:cubicBezTo>
                  <a:pt x="4178483" y="1035116"/>
                  <a:pt x="4178483" y="1035116"/>
                  <a:pt x="4180434" y="1035116"/>
                </a:cubicBezTo>
                <a:lnTo>
                  <a:pt x="4194086" y="1035116"/>
                </a:lnTo>
                <a:cubicBezTo>
                  <a:pt x="4194086" y="1035116"/>
                  <a:pt x="4194086" y="1035116"/>
                  <a:pt x="4194086" y="1100206"/>
                </a:cubicBezTo>
                <a:cubicBezTo>
                  <a:pt x="4194086" y="1100206"/>
                  <a:pt x="4194086" y="1100206"/>
                  <a:pt x="4195201" y="1100497"/>
                </a:cubicBezTo>
                <a:lnTo>
                  <a:pt x="4203002" y="1102531"/>
                </a:lnTo>
                <a:cubicBezTo>
                  <a:pt x="4203002" y="1102531"/>
                  <a:pt x="4203002" y="1102531"/>
                  <a:pt x="4203002" y="1101369"/>
                </a:cubicBezTo>
                <a:lnTo>
                  <a:pt x="4203002" y="1093232"/>
                </a:lnTo>
                <a:cubicBezTo>
                  <a:pt x="4203002" y="1093232"/>
                  <a:pt x="4203002" y="1093232"/>
                  <a:pt x="4227522" y="1093232"/>
                </a:cubicBezTo>
                <a:cubicBezTo>
                  <a:pt x="4227522" y="1093232"/>
                  <a:pt x="4227522" y="1093232"/>
                  <a:pt x="4227522" y="995597"/>
                </a:cubicBezTo>
                <a:cubicBezTo>
                  <a:pt x="4229751" y="993272"/>
                  <a:pt x="4229751" y="993272"/>
                  <a:pt x="4281018" y="993272"/>
                </a:cubicBezTo>
                <a:cubicBezTo>
                  <a:pt x="4281018" y="993272"/>
                  <a:pt x="4281018" y="993272"/>
                  <a:pt x="4281018" y="991819"/>
                </a:cubicBezTo>
                <a:lnTo>
                  <a:pt x="4281018" y="981649"/>
                </a:lnTo>
                <a:cubicBezTo>
                  <a:pt x="4281018" y="981649"/>
                  <a:pt x="4281018" y="981649"/>
                  <a:pt x="4303308" y="981649"/>
                </a:cubicBezTo>
                <a:cubicBezTo>
                  <a:pt x="4303308" y="981649"/>
                  <a:pt x="4303308" y="981649"/>
                  <a:pt x="4303308" y="980487"/>
                </a:cubicBezTo>
                <a:lnTo>
                  <a:pt x="4303308" y="972351"/>
                </a:lnTo>
                <a:cubicBezTo>
                  <a:pt x="4303308" y="972351"/>
                  <a:pt x="4303308" y="972351"/>
                  <a:pt x="4347888" y="972351"/>
                </a:cubicBezTo>
                <a:cubicBezTo>
                  <a:pt x="4347888" y="972351"/>
                  <a:pt x="4347888" y="972351"/>
                  <a:pt x="4347888" y="993272"/>
                </a:cubicBezTo>
                <a:cubicBezTo>
                  <a:pt x="4347888" y="993272"/>
                  <a:pt x="4347888" y="993272"/>
                  <a:pt x="4350117" y="994435"/>
                </a:cubicBezTo>
                <a:lnTo>
                  <a:pt x="4365720" y="1002571"/>
                </a:lnTo>
                <a:cubicBezTo>
                  <a:pt x="4365720" y="1002571"/>
                  <a:pt x="4365720" y="1002571"/>
                  <a:pt x="4365720" y="1032791"/>
                </a:cubicBezTo>
                <a:cubicBezTo>
                  <a:pt x="4365720" y="1032791"/>
                  <a:pt x="4365720" y="1032791"/>
                  <a:pt x="4367113" y="1033373"/>
                </a:cubicBezTo>
                <a:lnTo>
                  <a:pt x="4376865" y="1037441"/>
                </a:lnTo>
                <a:cubicBezTo>
                  <a:pt x="4376865" y="1037441"/>
                  <a:pt x="4376865" y="1037441"/>
                  <a:pt x="4376865" y="1036279"/>
                </a:cubicBezTo>
                <a:lnTo>
                  <a:pt x="4376865" y="1028142"/>
                </a:lnTo>
                <a:cubicBezTo>
                  <a:pt x="4376865" y="1028142"/>
                  <a:pt x="4376865" y="1028142"/>
                  <a:pt x="4377980" y="1028142"/>
                </a:cubicBezTo>
                <a:lnTo>
                  <a:pt x="4385782" y="1028142"/>
                </a:lnTo>
                <a:cubicBezTo>
                  <a:pt x="4385782" y="1028142"/>
                  <a:pt x="4385782" y="1028142"/>
                  <a:pt x="4385782" y="1027270"/>
                </a:cubicBezTo>
                <a:lnTo>
                  <a:pt x="4385782" y="1021168"/>
                </a:lnTo>
                <a:cubicBezTo>
                  <a:pt x="4385782" y="1021168"/>
                  <a:pt x="4385782" y="1021168"/>
                  <a:pt x="4384667" y="1021168"/>
                </a:cubicBezTo>
                <a:lnTo>
                  <a:pt x="4376865" y="1021168"/>
                </a:lnTo>
                <a:cubicBezTo>
                  <a:pt x="4376865" y="1021168"/>
                  <a:pt x="4376865" y="1021168"/>
                  <a:pt x="4376865" y="1020006"/>
                </a:cubicBezTo>
                <a:lnTo>
                  <a:pt x="4376865" y="1011870"/>
                </a:lnTo>
                <a:cubicBezTo>
                  <a:pt x="4376865" y="1011870"/>
                  <a:pt x="4376865" y="1011870"/>
                  <a:pt x="4377980" y="1011870"/>
                </a:cubicBezTo>
                <a:lnTo>
                  <a:pt x="4385782" y="1011870"/>
                </a:lnTo>
                <a:cubicBezTo>
                  <a:pt x="4385782" y="1011870"/>
                  <a:pt x="4385782" y="1011870"/>
                  <a:pt x="4385782" y="1010707"/>
                </a:cubicBezTo>
                <a:lnTo>
                  <a:pt x="4385782" y="1002571"/>
                </a:lnTo>
                <a:cubicBezTo>
                  <a:pt x="4385782" y="1002571"/>
                  <a:pt x="4385782" y="1002571"/>
                  <a:pt x="4384667" y="1002571"/>
                </a:cubicBezTo>
                <a:lnTo>
                  <a:pt x="4376865" y="1002571"/>
                </a:lnTo>
                <a:cubicBezTo>
                  <a:pt x="4376865" y="1002571"/>
                  <a:pt x="4376865" y="1002571"/>
                  <a:pt x="4376865" y="1001409"/>
                </a:cubicBezTo>
                <a:lnTo>
                  <a:pt x="4376865" y="993272"/>
                </a:lnTo>
                <a:cubicBezTo>
                  <a:pt x="4376865" y="993272"/>
                  <a:pt x="4376865" y="993272"/>
                  <a:pt x="4377980" y="993272"/>
                </a:cubicBezTo>
                <a:lnTo>
                  <a:pt x="4385782" y="993272"/>
                </a:lnTo>
                <a:cubicBezTo>
                  <a:pt x="4385782" y="993272"/>
                  <a:pt x="4385782" y="993272"/>
                  <a:pt x="4385782" y="992401"/>
                </a:cubicBezTo>
                <a:lnTo>
                  <a:pt x="4385782" y="986299"/>
                </a:lnTo>
                <a:cubicBezTo>
                  <a:pt x="4385782" y="986299"/>
                  <a:pt x="4385782" y="986299"/>
                  <a:pt x="4384667" y="986299"/>
                </a:cubicBezTo>
                <a:lnTo>
                  <a:pt x="4376865" y="986299"/>
                </a:lnTo>
                <a:cubicBezTo>
                  <a:pt x="4376865" y="986299"/>
                  <a:pt x="4376865" y="986299"/>
                  <a:pt x="4376865" y="985136"/>
                </a:cubicBezTo>
                <a:lnTo>
                  <a:pt x="4376865" y="977000"/>
                </a:lnTo>
                <a:cubicBezTo>
                  <a:pt x="4376865" y="977000"/>
                  <a:pt x="4376865" y="977000"/>
                  <a:pt x="4377980" y="977000"/>
                </a:cubicBezTo>
                <a:lnTo>
                  <a:pt x="4385782" y="977000"/>
                </a:lnTo>
                <a:cubicBezTo>
                  <a:pt x="4385782" y="977000"/>
                  <a:pt x="4385782" y="977000"/>
                  <a:pt x="4385782" y="975838"/>
                </a:cubicBezTo>
                <a:lnTo>
                  <a:pt x="4385782" y="967701"/>
                </a:lnTo>
                <a:cubicBezTo>
                  <a:pt x="4385782" y="967701"/>
                  <a:pt x="4385782" y="967701"/>
                  <a:pt x="4384667" y="967701"/>
                </a:cubicBezTo>
                <a:lnTo>
                  <a:pt x="4376865" y="967701"/>
                </a:lnTo>
                <a:cubicBezTo>
                  <a:pt x="4376865" y="967701"/>
                  <a:pt x="4376865" y="967701"/>
                  <a:pt x="4376865" y="966830"/>
                </a:cubicBezTo>
                <a:lnTo>
                  <a:pt x="4376865" y="960727"/>
                </a:lnTo>
                <a:cubicBezTo>
                  <a:pt x="4376865" y="960727"/>
                  <a:pt x="4376865" y="960727"/>
                  <a:pt x="4377980" y="960727"/>
                </a:cubicBezTo>
                <a:lnTo>
                  <a:pt x="4385782" y="960727"/>
                </a:lnTo>
                <a:cubicBezTo>
                  <a:pt x="4385782" y="960727"/>
                  <a:pt x="4385782" y="960727"/>
                  <a:pt x="4385782" y="959565"/>
                </a:cubicBezTo>
                <a:lnTo>
                  <a:pt x="4385782" y="951429"/>
                </a:lnTo>
                <a:cubicBezTo>
                  <a:pt x="4385782" y="951429"/>
                  <a:pt x="4385782" y="951429"/>
                  <a:pt x="4384667" y="951429"/>
                </a:cubicBezTo>
                <a:lnTo>
                  <a:pt x="4376865" y="951429"/>
                </a:lnTo>
                <a:cubicBezTo>
                  <a:pt x="4376865" y="951429"/>
                  <a:pt x="4376865" y="951429"/>
                  <a:pt x="4376865" y="950267"/>
                </a:cubicBezTo>
                <a:lnTo>
                  <a:pt x="4376865" y="942130"/>
                </a:lnTo>
                <a:cubicBezTo>
                  <a:pt x="4376865" y="942130"/>
                  <a:pt x="4376865" y="942130"/>
                  <a:pt x="4377980" y="942130"/>
                </a:cubicBezTo>
                <a:lnTo>
                  <a:pt x="4385782" y="942130"/>
                </a:lnTo>
                <a:cubicBezTo>
                  <a:pt x="4385782" y="942130"/>
                  <a:pt x="4385782" y="942130"/>
                  <a:pt x="4385782" y="940968"/>
                </a:cubicBezTo>
                <a:lnTo>
                  <a:pt x="4385782" y="932832"/>
                </a:lnTo>
                <a:cubicBezTo>
                  <a:pt x="4385782" y="932832"/>
                  <a:pt x="4385782" y="932832"/>
                  <a:pt x="4384667" y="932832"/>
                </a:cubicBezTo>
                <a:lnTo>
                  <a:pt x="4376865" y="932832"/>
                </a:lnTo>
                <a:cubicBezTo>
                  <a:pt x="4376865" y="932832"/>
                  <a:pt x="4376865" y="932832"/>
                  <a:pt x="4376865" y="931960"/>
                </a:cubicBezTo>
                <a:lnTo>
                  <a:pt x="4376865" y="925858"/>
                </a:lnTo>
                <a:cubicBezTo>
                  <a:pt x="4376865" y="925858"/>
                  <a:pt x="4376865" y="925858"/>
                  <a:pt x="4377980" y="925858"/>
                </a:cubicBezTo>
                <a:lnTo>
                  <a:pt x="4385782" y="925858"/>
                </a:lnTo>
                <a:cubicBezTo>
                  <a:pt x="4385782" y="925858"/>
                  <a:pt x="4385782" y="925858"/>
                  <a:pt x="4385782" y="924695"/>
                </a:cubicBezTo>
                <a:lnTo>
                  <a:pt x="4385782" y="916559"/>
                </a:lnTo>
                <a:cubicBezTo>
                  <a:pt x="4385782" y="916559"/>
                  <a:pt x="4385782" y="916559"/>
                  <a:pt x="4384667" y="916559"/>
                </a:cubicBezTo>
                <a:lnTo>
                  <a:pt x="4376865" y="916559"/>
                </a:lnTo>
                <a:cubicBezTo>
                  <a:pt x="4376865" y="916559"/>
                  <a:pt x="4376865" y="916559"/>
                  <a:pt x="4376865" y="915397"/>
                </a:cubicBezTo>
                <a:lnTo>
                  <a:pt x="4376865" y="907260"/>
                </a:lnTo>
                <a:cubicBezTo>
                  <a:pt x="4376865" y="907260"/>
                  <a:pt x="4376865" y="907260"/>
                  <a:pt x="4377980" y="907260"/>
                </a:cubicBezTo>
                <a:lnTo>
                  <a:pt x="4385782" y="907260"/>
                </a:lnTo>
                <a:cubicBezTo>
                  <a:pt x="4385782" y="907260"/>
                  <a:pt x="4385782" y="907260"/>
                  <a:pt x="4385782" y="906389"/>
                </a:cubicBezTo>
                <a:lnTo>
                  <a:pt x="4385782" y="900287"/>
                </a:lnTo>
                <a:cubicBezTo>
                  <a:pt x="4385782" y="900287"/>
                  <a:pt x="4385782" y="900287"/>
                  <a:pt x="4384667" y="900287"/>
                </a:cubicBezTo>
                <a:lnTo>
                  <a:pt x="4376865" y="900287"/>
                </a:lnTo>
                <a:cubicBezTo>
                  <a:pt x="4376865" y="900287"/>
                  <a:pt x="4376865" y="900287"/>
                  <a:pt x="4376865" y="899124"/>
                </a:cubicBezTo>
                <a:lnTo>
                  <a:pt x="4376865" y="890988"/>
                </a:lnTo>
                <a:cubicBezTo>
                  <a:pt x="4376865" y="890988"/>
                  <a:pt x="4376865" y="890988"/>
                  <a:pt x="4377980" y="890988"/>
                </a:cubicBezTo>
                <a:lnTo>
                  <a:pt x="4385782" y="890988"/>
                </a:lnTo>
                <a:cubicBezTo>
                  <a:pt x="4385782" y="890988"/>
                  <a:pt x="4385782" y="890988"/>
                  <a:pt x="4385782" y="889826"/>
                </a:cubicBezTo>
                <a:lnTo>
                  <a:pt x="4385782" y="881689"/>
                </a:lnTo>
                <a:cubicBezTo>
                  <a:pt x="4385782" y="881689"/>
                  <a:pt x="4385782" y="881689"/>
                  <a:pt x="4384667" y="881689"/>
                </a:cubicBezTo>
                <a:lnTo>
                  <a:pt x="4376865" y="881689"/>
                </a:lnTo>
                <a:cubicBezTo>
                  <a:pt x="4376865" y="881689"/>
                  <a:pt x="4376865" y="881689"/>
                  <a:pt x="4376865" y="880527"/>
                </a:cubicBezTo>
                <a:lnTo>
                  <a:pt x="4376865" y="872391"/>
                </a:lnTo>
                <a:cubicBezTo>
                  <a:pt x="4376865" y="872391"/>
                  <a:pt x="4376865" y="872391"/>
                  <a:pt x="4377980" y="872391"/>
                </a:cubicBezTo>
                <a:lnTo>
                  <a:pt x="4385782" y="872391"/>
                </a:lnTo>
                <a:cubicBezTo>
                  <a:pt x="4385782" y="872391"/>
                  <a:pt x="4385782" y="872391"/>
                  <a:pt x="4385782" y="871519"/>
                </a:cubicBezTo>
                <a:lnTo>
                  <a:pt x="4385782" y="865417"/>
                </a:lnTo>
                <a:cubicBezTo>
                  <a:pt x="4385782" y="865417"/>
                  <a:pt x="4385782" y="865417"/>
                  <a:pt x="4384667" y="865417"/>
                </a:cubicBezTo>
                <a:lnTo>
                  <a:pt x="4376865" y="865417"/>
                </a:lnTo>
                <a:cubicBezTo>
                  <a:pt x="4376865" y="865417"/>
                  <a:pt x="4376865" y="865417"/>
                  <a:pt x="4376865" y="864255"/>
                </a:cubicBezTo>
                <a:lnTo>
                  <a:pt x="4376865" y="856118"/>
                </a:lnTo>
                <a:cubicBezTo>
                  <a:pt x="4376865" y="856118"/>
                  <a:pt x="4376865" y="856118"/>
                  <a:pt x="4377980" y="856118"/>
                </a:cubicBezTo>
                <a:lnTo>
                  <a:pt x="4385782" y="856118"/>
                </a:lnTo>
                <a:cubicBezTo>
                  <a:pt x="4385782" y="856118"/>
                  <a:pt x="4385782" y="856118"/>
                  <a:pt x="4385782" y="854956"/>
                </a:cubicBezTo>
                <a:lnTo>
                  <a:pt x="4385782" y="846820"/>
                </a:lnTo>
                <a:cubicBezTo>
                  <a:pt x="4385782" y="846820"/>
                  <a:pt x="4385782" y="846820"/>
                  <a:pt x="4384667" y="846820"/>
                </a:cubicBezTo>
                <a:lnTo>
                  <a:pt x="4376865" y="846820"/>
                </a:lnTo>
                <a:cubicBezTo>
                  <a:pt x="4376865" y="846820"/>
                  <a:pt x="4376865" y="846820"/>
                  <a:pt x="4376865" y="845657"/>
                </a:cubicBezTo>
                <a:lnTo>
                  <a:pt x="4376865" y="837521"/>
                </a:lnTo>
                <a:cubicBezTo>
                  <a:pt x="4376865" y="837521"/>
                  <a:pt x="4376865" y="837521"/>
                  <a:pt x="4377980" y="837521"/>
                </a:cubicBezTo>
                <a:lnTo>
                  <a:pt x="4385782" y="837521"/>
                </a:lnTo>
                <a:cubicBezTo>
                  <a:pt x="4385782" y="837521"/>
                  <a:pt x="4385782" y="837521"/>
                  <a:pt x="4385782" y="836649"/>
                </a:cubicBezTo>
                <a:lnTo>
                  <a:pt x="4385782" y="830547"/>
                </a:lnTo>
                <a:cubicBezTo>
                  <a:pt x="4385782" y="830547"/>
                  <a:pt x="4385782" y="830547"/>
                  <a:pt x="4384667" y="830547"/>
                </a:cubicBezTo>
                <a:lnTo>
                  <a:pt x="4376865" y="830547"/>
                </a:lnTo>
                <a:cubicBezTo>
                  <a:pt x="4376865" y="830547"/>
                  <a:pt x="4376865" y="830547"/>
                  <a:pt x="4376865" y="829385"/>
                </a:cubicBezTo>
                <a:lnTo>
                  <a:pt x="4376865" y="821248"/>
                </a:lnTo>
                <a:cubicBezTo>
                  <a:pt x="4376865" y="821248"/>
                  <a:pt x="4376865" y="821248"/>
                  <a:pt x="4377980" y="821248"/>
                </a:cubicBezTo>
                <a:lnTo>
                  <a:pt x="4385782" y="821248"/>
                </a:lnTo>
                <a:cubicBezTo>
                  <a:pt x="4385782" y="821248"/>
                  <a:pt x="4385782" y="821248"/>
                  <a:pt x="4384667" y="819505"/>
                </a:cubicBezTo>
                <a:lnTo>
                  <a:pt x="4376865" y="807301"/>
                </a:lnTo>
                <a:cubicBezTo>
                  <a:pt x="4376865" y="807301"/>
                  <a:pt x="4376865" y="807301"/>
                  <a:pt x="4376865" y="770106"/>
                </a:cubicBezTo>
                <a:cubicBezTo>
                  <a:pt x="4376865" y="770106"/>
                  <a:pt x="4376865" y="770106"/>
                  <a:pt x="4526209" y="770106"/>
                </a:cubicBezTo>
                <a:cubicBezTo>
                  <a:pt x="4526209" y="770106"/>
                  <a:pt x="4526209" y="770106"/>
                  <a:pt x="4539583" y="791028"/>
                </a:cubicBezTo>
                <a:cubicBezTo>
                  <a:pt x="4539583" y="791028"/>
                  <a:pt x="4539583" y="791028"/>
                  <a:pt x="4539583" y="837521"/>
                </a:cubicBezTo>
                <a:cubicBezTo>
                  <a:pt x="4539583" y="837521"/>
                  <a:pt x="4539583" y="837521"/>
                  <a:pt x="4538469" y="837521"/>
                </a:cubicBezTo>
                <a:lnTo>
                  <a:pt x="4530667" y="837521"/>
                </a:lnTo>
                <a:cubicBezTo>
                  <a:pt x="4530667" y="837521"/>
                  <a:pt x="4530667" y="837521"/>
                  <a:pt x="4530667" y="838683"/>
                </a:cubicBezTo>
                <a:lnTo>
                  <a:pt x="4530667" y="846820"/>
                </a:lnTo>
                <a:cubicBezTo>
                  <a:pt x="4530667" y="846820"/>
                  <a:pt x="4530667" y="846820"/>
                  <a:pt x="4531782" y="846820"/>
                </a:cubicBezTo>
                <a:lnTo>
                  <a:pt x="4539583" y="846820"/>
                </a:lnTo>
                <a:cubicBezTo>
                  <a:pt x="4539583" y="846820"/>
                  <a:pt x="4539583" y="846820"/>
                  <a:pt x="4539583" y="847982"/>
                </a:cubicBezTo>
                <a:lnTo>
                  <a:pt x="4539583" y="856118"/>
                </a:lnTo>
                <a:cubicBezTo>
                  <a:pt x="4539583" y="856118"/>
                  <a:pt x="4539583" y="856118"/>
                  <a:pt x="4538469" y="856118"/>
                </a:cubicBezTo>
                <a:lnTo>
                  <a:pt x="4530667" y="856118"/>
                </a:lnTo>
                <a:cubicBezTo>
                  <a:pt x="4530667" y="856118"/>
                  <a:pt x="4530667" y="856118"/>
                  <a:pt x="4530667" y="857280"/>
                </a:cubicBezTo>
                <a:lnTo>
                  <a:pt x="4530667" y="865417"/>
                </a:lnTo>
                <a:cubicBezTo>
                  <a:pt x="4530667" y="865417"/>
                  <a:pt x="4530667" y="865417"/>
                  <a:pt x="4531782" y="865417"/>
                </a:cubicBezTo>
                <a:lnTo>
                  <a:pt x="4539583" y="865417"/>
                </a:lnTo>
                <a:cubicBezTo>
                  <a:pt x="4539583" y="865417"/>
                  <a:pt x="4539583" y="865417"/>
                  <a:pt x="4539583" y="866289"/>
                </a:cubicBezTo>
                <a:lnTo>
                  <a:pt x="4539583" y="872391"/>
                </a:lnTo>
                <a:cubicBezTo>
                  <a:pt x="4539583" y="872391"/>
                  <a:pt x="4539583" y="872391"/>
                  <a:pt x="4538469" y="872391"/>
                </a:cubicBezTo>
                <a:lnTo>
                  <a:pt x="4530667" y="872391"/>
                </a:lnTo>
                <a:cubicBezTo>
                  <a:pt x="4530667" y="872391"/>
                  <a:pt x="4530667" y="872391"/>
                  <a:pt x="4530667" y="873553"/>
                </a:cubicBezTo>
                <a:lnTo>
                  <a:pt x="4530667" y="881689"/>
                </a:lnTo>
                <a:cubicBezTo>
                  <a:pt x="4530667" y="881689"/>
                  <a:pt x="4530667" y="881689"/>
                  <a:pt x="4531782" y="881689"/>
                </a:cubicBezTo>
                <a:lnTo>
                  <a:pt x="4539583" y="881689"/>
                </a:lnTo>
                <a:cubicBezTo>
                  <a:pt x="4539583" y="881689"/>
                  <a:pt x="4539583" y="881689"/>
                  <a:pt x="4539583" y="882852"/>
                </a:cubicBezTo>
                <a:lnTo>
                  <a:pt x="4539583" y="890988"/>
                </a:lnTo>
                <a:cubicBezTo>
                  <a:pt x="4539583" y="890988"/>
                  <a:pt x="4539583" y="890988"/>
                  <a:pt x="4538469" y="890988"/>
                </a:cubicBezTo>
                <a:lnTo>
                  <a:pt x="4530667" y="890988"/>
                </a:lnTo>
                <a:cubicBezTo>
                  <a:pt x="4530667" y="890988"/>
                  <a:pt x="4530667" y="890988"/>
                  <a:pt x="4530667" y="892150"/>
                </a:cubicBezTo>
                <a:lnTo>
                  <a:pt x="4530667" y="900287"/>
                </a:lnTo>
                <a:cubicBezTo>
                  <a:pt x="4530667" y="900287"/>
                  <a:pt x="4530667" y="900287"/>
                  <a:pt x="4531782" y="900287"/>
                </a:cubicBezTo>
                <a:lnTo>
                  <a:pt x="4539583" y="900287"/>
                </a:lnTo>
                <a:cubicBezTo>
                  <a:pt x="4539583" y="900287"/>
                  <a:pt x="4539583" y="900287"/>
                  <a:pt x="4539583" y="901158"/>
                </a:cubicBezTo>
                <a:lnTo>
                  <a:pt x="4539583" y="907260"/>
                </a:lnTo>
                <a:cubicBezTo>
                  <a:pt x="4539583" y="907260"/>
                  <a:pt x="4539583" y="907260"/>
                  <a:pt x="4538469" y="907260"/>
                </a:cubicBezTo>
                <a:lnTo>
                  <a:pt x="4530667" y="907260"/>
                </a:lnTo>
                <a:cubicBezTo>
                  <a:pt x="4530667" y="907260"/>
                  <a:pt x="4530667" y="907260"/>
                  <a:pt x="4530667" y="908423"/>
                </a:cubicBezTo>
                <a:lnTo>
                  <a:pt x="4530667" y="916559"/>
                </a:lnTo>
                <a:cubicBezTo>
                  <a:pt x="4530667" y="916559"/>
                  <a:pt x="4530667" y="916559"/>
                  <a:pt x="4531782" y="916559"/>
                </a:cubicBezTo>
                <a:lnTo>
                  <a:pt x="4539583" y="916559"/>
                </a:lnTo>
                <a:cubicBezTo>
                  <a:pt x="4539583" y="916559"/>
                  <a:pt x="4539583" y="916559"/>
                  <a:pt x="4539583" y="917721"/>
                </a:cubicBezTo>
                <a:lnTo>
                  <a:pt x="4539583" y="925858"/>
                </a:lnTo>
                <a:cubicBezTo>
                  <a:pt x="4539583" y="925858"/>
                  <a:pt x="4539583" y="925858"/>
                  <a:pt x="4538469" y="925858"/>
                </a:cubicBezTo>
                <a:lnTo>
                  <a:pt x="4530667" y="925858"/>
                </a:lnTo>
                <a:cubicBezTo>
                  <a:pt x="4530667" y="925858"/>
                  <a:pt x="4530667" y="925858"/>
                  <a:pt x="4530667" y="926729"/>
                </a:cubicBezTo>
                <a:lnTo>
                  <a:pt x="4530667" y="932832"/>
                </a:lnTo>
                <a:cubicBezTo>
                  <a:pt x="4530667" y="932832"/>
                  <a:pt x="4530667" y="932832"/>
                  <a:pt x="4531782" y="932832"/>
                </a:cubicBezTo>
                <a:lnTo>
                  <a:pt x="4539583" y="932832"/>
                </a:lnTo>
                <a:cubicBezTo>
                  <a:pt x="4539583" y="932832"/>
                  <a:pt x="4539583" y="932832"/>
                  <a:pt x="4539583" y="933994"/>
                </a:cubicBezTo>
                <a:lnTo>
                  <a:pt x="4539583" y="942130"/>
                </a:lnTo>
                <a:cubicBezTo>
                  <a:pt x="4539583" y="942130"/>
                  <a:pt x="4539583" y="942130"/>
                  <a:pt x="4538469" y="942130"/>
                </a:cubicBezTo>
                <a:lnTo>
                  <a:pt x="4530667" y="942130"/>
                </a:lnTo>
                <a:cubicBezTo>
                  <a:pt x="4530667" y="942130"/>
                  <a:pt x="4530667" y="942130"/>
                  <a:pt x="4530667" y="943292"/>
                </a:cubicBezTo>
                <a:lnTo>
                  <a:pt x="4530667" y="951429"/>
                </a:lnTo>
                <a:cubicBezTo>
                  <a:pt x="4530667" y="951429"/>
                  <a:pt x="4530667" y="951429"/>
                  <a:pt x="4531782" y="951429"/>
                </a:cubicBezTo>
                <a:lnTo>
                  <a:pt x="4539583" y="951429"/>
                </a:lnTo>
                <a:cubicBezTo>
                  <a:pt x="4539583" y="951429"/>
                  <a:pt x="4539583" y="951429"/>
                  <a:pt x="4539583" y="952591"/>
                </a:cubicBezTo>
                <a:lnTo>
                  <a:pt x="4539583" y="960727"/>
                </a:lnTo>
                <a:cubicBezTo>
                  <a:pt x="4539583" y="960727"/>
                  <a:pt x="4539583" y="960727"/>
                  <a:pt x="4538469" y="960727"/>
                </a:cubicBezTo>
                <a:lnTo>
                  <a:pt x="4530667" y="960727"/>
                </a:lnTo>
                <a:cubicBezTo>
                  <a:pt x="4530667" y="960727"/>
                  <a:pt x="4530667" y="960727"/>
                  <a:pt x="4530667" y="961599"/>
                </a:cubicBezTo>
                <a:lnTo>
                  <a:pt x="4530667" y="967701"/>
                </a:lnTo>
                <a:cubicBezTo>
                  <a:pt x="4530667" y="967701"/>
                  <a:pt x="4530667" y="967701"/>
                  <a:pt x="4531782" y="967701"/>
                </a:cubicBezTo>
                <a:lnTo>
                  <a:pt x="4539583" y="967701"/>
                </a:lnTo>
                <a:cubicBezTo>
                  <a:pt x="4539583" y="967701"/>
                  <a:pt x="4539583" y="967701"/>
                  <a:pt x="4539583" y="968864"/>
                </a:cubicBezTo>
                <a:lnTo>
                  <a:pt x="4539583" y="977000"/>
                </a:lnTo>
                <a:cubicBezTo>
                  <a:pt x="4539583" y="977000"/>
                  <a:pt x="4539583" y="977000"/>
                  <a:pt x="4538469" y="977000"/>
                </a:cubicBezTo>
                <a:lnTo>
                  <a:pt x="4530667" y="977000"/>
                </a:lnTo>
                <a:cubicBezTo>
                  <a:pt x="4530667" y="977000"/>
                  <a:pt x="4530667" y="977000"/>
                  <a:pt x="4530667" y="978162"/>
                </a:cubicBezTo>
                <a:lnTo>
                  <a:pt x="4530667" y="986299"/>
                </a:lnTo>
                <a:cubicBezTo>
                  <a:pt x="4530667" y="986299"/>
                  <a:pt x="4530667" y="986299"/>
                  <a:pt x="4531782" y="986299"/>
                </a:cubicBezTo>
                <a:lnTo>
                  <a:pt x="4539583" y="986299"/>
                </a:lnTo>
                <a:cubicBezTo>
                  <a:pt x="4539583" y="986299"/>
                  <a:pt x="4539583" y="986299"/>
                  <a:pt x="4539583" y="987170"/>
                </a:cubicBezTo>
                <a:lnTo>
                  <a:pt x="4539583" y="993272"/>
                </a:lnTo>
                <a:cubicBezTo>
                  <a:pt x="4539583" y="993272"/>
                  <a:pt x="4539583" y="993272"/>
                  <a:pt x="4538469" y="993272"/>
                </a:cubicBezTo>
                <a:lnTo>
                  <a:pt x="4530667" y="993272"/>
                </a:lnTo>
                <a:cubicBezTo>
                  <a:pt x="4530667" y="993272"/>
                  <a:pt x="4530667" y="993272"/>
                  <a:pt x="4530667" y="994435"/>
                </a:cubicBezTo>
                <a:lnTo>
                  <a:pt x="4530667" y="1002571"/>
                </a:lnTo>
                <a:cubicBezTo>
                  <a:pt x="4530667" y="1002571"/>
                  <a:pt x="4530667" y="1002571"/>
                  <a:pt x="4531782" y="1002571"/>
                </a:cubicBezTo>
                <a:lnTo>
                  <a:pt x="4539583" y="1002571"/>
                </a:lnTo>
                <a:cubicBezTo>
                  <a:pt x="4539583" y="1002571"/>
                  <a:pt x="4539583" y="1002571"/>
                  <a:pt x="4539583" y="1003733"/>
                </a:cubicBezTo>
                <a:lnTo>
                  <a:pt x="4539583" y="1011870"/>
                </a:lnTo>
                <a:cubicBezTo>
                  <a:pt x="4539583" y="1011870"/>
                  <a:pt x="4539583" y="1011870"/>
                  <a:pt x="4538469" y="1011870"/>
                </a:cubicBezTo>
                <a:lnTo>
                  <a:pt x="4530667" y="1011870"/>
                </a:lnTo>
                <a:cubicBezTo>
                  <a:pt x="4530667" y="1011870"/>
                  <a:pt x="4530667" y="1011870"/>
                  <a:pt x="4530667" y="1013032"/>
                </a:cubicBezTo>
                <a:lnTo>
                  <a:pt x="4530667" y="1021168"/>
                </a:lnTo>
                <a:cubicBezTo>
                  <a:pt x="4530667" y="1021168"/>
                  <a:pt x="4530667" y="1021168"/>
                  <a:pt x="4531782" y="1021168"/>
                </a:cubicBezTo>
                <a:lnTo>
                  <a:pt x="4539583" y="1021168"/>
                </a:lnTo>
                <a:cubicBezTo>
                  <a:pt x="4539583" y="1021168"/>
                  <a:pt x="4539583" y="1021168"/>
                  <a:pt x="4539583" y="1022040"/>
                </a:cubicBezTo>
                <a:lnTo>
                  <a:pt x="4539583" y="1028142"/>
                </a:lnTo>
                <a:cubicBezTo>
                  <a:pt x="4539583" y="1028142"/>
                  <a:pt x="4539583" y="1028142"/>
                  <a:pt x="4538469" y="1028142"/>
                </a:cubicBezTo>
                <a:lnTo>
                  <a:pt x="4530667" y="1028142"/>
                </a:lnTo>
                <a:cubicBezTo>
                  <a:pt x="4530667" y="1028142"/>
                  <a:pt x="4530667" y="1028142"/>
                  <a:pt x="4530667" y="1029304"/>
                </a:cubicBezTo>
                <a:lnTo>
                  <a:pt x="4530667" y="1037441"/>
                </a:lnTo>
                <a:cubicBezTo>
                  <a:pt x="4530667" y="1037441"/>
                  <a:pt x="4530667" y="1037441"/>
                  <a:pt x="4555186" y="1058363"/>
                </a:cubicBezTo>
                <a:cubicBezTo>
                  <a:pt x="4555186" y="1063012"/>
                  <a:pt x="4555186" y="1063012"/>
                  <a:pt x="4554072" y="1063012"/>
                </a:cubicBezTo>
                <a:lnTo>
                  <a:pt x="4546270" y="1063012"/>
                </a:lnTo>
                <a:cubicBezTo>
                  <a:pt x="4546270" y="1063012"/>
                  <a:pt x="4546270" y="1063012"/>
                  <a:pt x="4546270" y="1088583"/>
                </a:cubicBezTo>
                <a:cubicBezTo>
                  <a:pt x="4546270" y="1088583"/>
                  <a:pt x="4546270" y="1088583"/>
                  <a:pt x="4547385" y="1088583"/>
                </a:cubicBezTo>
                <a:lnTo>
                  <a:pt x="4555186" y="1088583"/>
                </a:lnTo>
                <a:cubicBezTo>
                  <a:pt x="4555186" y="1088583"/>
                  <a:pt x="4555186" y="1088583"/>
                  <a:pt x="4555186" y="1087130"/>
                </a:cubicBezTo>
                <a:lnTo>
                  <a:pt x="4555186" y="1076960"/>
                </a:lnTo>
                <a:cubicBezTo>
                  <a:pt x="4555186" y="1076960"/>
                  <a:pt x="4555186" y="1076960"/>
                  <a:pt x="4556301" y="1076379"/>
                </a:cubicBezTo>
                <a:lnTo>
                  <a:pt x="4564102" y="1072311"/>
                </a:lnTo>
                <a:cubicBezTo>
                  <a:pt x="4564102" y="1072311"/>
                  <a:pt x="4564102" y="1072311"/>
                  <a:pt x="4566053" y="1072311"/>
                </a:cubicBezTo>
                <a:lnTo>
                  <a:pt x="4579706" y="1072311"/>
                </a:lnTo>
                <a:cubicBezTo>
                  <a:pt x="4579706" y="1072311"/>
                  <a:pt x="4579706" y="1072311"/>
                  <a:pt x="4579706" y="1073473"/>
                </a:cubicBezTo>
                <a:lnTo>
                  <a:pt x="4579706" y="1081609"/>
                </a:lnTo>
                <a:cubicBezTo>
                  <a:pt x="4579706" y="1081609"/>
                  <a:pt x="4579706" y="1081609"/>
                  <a:pt x="4581377" y="1081609"/>
                </a:cubicBezTo>
                <a:lnTo>
                  <a:pt x="4593080" y="1081609"/>
                </a:lnTo>
                <a:cubicBezTo>
                  <a:pt x="4593080" y="1086258"/>
                  <a:pt x="4593080" y="1086258"/>
                  <a:pt x="4594194" y="1086258"/>
                </a:cubicBezTo>
                <a:lnTo>
                  <a:pt x="4601996" y="1086258"/>
                </a:lnTo>
                <a:cubicBezTo>
                  <a:pt x="4601996" y="1086258"/>
                  <a:pt x="4601996" y="1086258"/>
                  <a:pt x="4626515" y="1118803"/>
                </a:cubicBezTo>
                <a:cubicBezTo>
                  <a:pt x="4626515" y="1118803"/>
                  <a:pt x="4626515" y="1118803"/>
                  <a:pt x="4626515" y="1153673"/>
                </a:cubicBezTo>
                <a:cubicBezTo>
                  <a:pt x="4626515" y="1153673"/>
                  <a:pt x="4626515" y="1153673"/>
                  <a:pt x="4627629" y="1153673"/>
                </a:cubicBezTo>
                <a:lnTo>
                  <a:pt x="4635431" y="1153673"/>
                </a:lnTo>
                <a:cubicBezTo>
                  <a:pt x="4635431" y="1153673"/>
                  <a:pt x="4635431" y="1153673"/>
                  <a:pt x="4635431" y="1151639"/>
                </a:cubicBezTo>
                <a:lnTo>
                  <a:pt x="4635431" y="1137401"/>
                </a:lnTo>
                <a:cubicBezTo>
                  <a:pt x="4635431" y="1137401"/>
                  <a:pt x="4635431" y="1137401"/>
                  <a:pt x="4636267" y="1137401"/>
                </a:cubicBezTo>
                <a:lnTo>
                  <a:pt x="4642118" y="1137401"/>
                </a:lnTo>
                <a:cubicBezTo>
                  <a:pt x="4642118" y="1137401"/>
                  <a:pt x="4642118" y="1137401"/>
                  <a:pt x="4642118" y="1138563"/>
                </a:cubicBezTo>
                <a:lnTo>
                  <a:pt x="4642118" y="1146699"/>
                </a:lnTo>
                <a:cubicBezTo>
                  <a:pt x="4651034" y="1149024"/>
                  <a:pt x="4651034" y="1149024"/>
                  <a:pt x="4651034" y="1097882"/>
                </a:cubicBezTo>
                <a:cubicBezTo>
                  <a:pt x="4651034" y="1097882"/>
                  <a:pt x="4651034" y="1097882"/>
                  <a:pt x="4688927" y="1097882"/>
                </a:cubicBezTo>
                <a:cubicBezTo>
                  <a:pt x="4688927" y="1097882"/>
                  <a:pt x="4688927" y="1097882"/>
                  <a:pt x="4688927" y="1023493"/>
                </a:cubicBezTo>
                <a:cubicBezTo>
                  <a:pt x="4688927" y="1023493"/>
                  <a:pt x="4688927" y="1023493"/>
                  <a:pt x="4724591" y="1023493"/>
                </a:cubicBezTo>
                <a:cubicBezTo>
                  <a:pt x="4724591" y="1023493"/>
                  <a:pt x="4724591" y="1023493"/>
                  <a:pt x="4724591" y="1022621"/>
                </a:cubicBezTo>
                <a:lnTo>
                  <a:pt x="4724591" y="1016519"/>
                </a:lnTo>
                <a:cubicBezTo>
                  <a:pt x="4724591" y="1016519"/>
                  <a:pt x="4724591" y="1016519"/>
                  <a:pt x="4746882" y="1016519"/>
                </a:cubicBezTo>
                <a:cubicBezTo>
                  <a:pt x="4746882" y="1016519"/>
                  <a:pt x="4746882" y="1016519"/>
                  <a:pt x="4746882" y="977000"/>
                </a:cubicBezTo>
                <a:cubicBezTo>
                  <a:pt x="4742423" y="977000"/>
                  <a:pt x="4742423" y="977000"/>
                  <a:pt x="4742423" y="975256"/>
                </a:cubicBezTo>
                <a:lnTo>
                  <a:pt x="4742423" y="963052"/>
                </a:lnTo>
                <a:lnTo>
                  <a:pt x="4746882" y="965377"/>
                </a:lnTo>
                <a:cubicBezTo>
                  <a:pt x="4746882" y="965377"/>
                  <a:pt x="4746882" y="965377"/>
                  <a:pt x="4751340" y="942130"/>
                </a:cubicBezTo>
                <a:cubicBezTo>
                  <a:pt x="4751340" y="942130"/>
                  <a:pt x="4751340" y="942130"/>
                  <a:pt x="4755798" y="965377"/>
                </a:cubicBezTo>
                <a:cubicBezTo>
                  <a:pt x="4758027" y="963052"/>
                  <a:pt x="4758027" y="963052"/>
                  <a:pt x="4758305" y="962180"/>
                </a:cubicBezTo>
                <a:lnTo>
                  <a:pt x="4760256" y="956078"/>
                </a:lnTo>
                <a:cubicBezTo>
                  <a:pt x="4760256" y="956078"/>
                  <a:pt x="4760256" y="956078"/>
                  <a:pt x="4760813" y="954916"/>
                </a:cubicBezTo>
                <a:lnTo>
                  <a:pt x="4764714" y="946779"/>
                </a:lnTo>
                <a:cubicBezTo>
                  <a:pt x="4764714" y="946779"/>
                  <a:pt x="4764714" y="946779"/>
                  <a:pt x="4765271" y="945617"/>
                </a:cubicBezTo>
                <a:lnTo>
                  <a:pt x="4769172" y="937481"/>
                </a:lnTo>
                <a:cubicBezTo>
                  <a:pt x="4769172" y="937481"/>
                  <a:pt x="4769172" y="937481"/>
                  <a:pt x="4770565" y="936609"/>
                </a:cubicBezTo>
                <a:lnTo>
                  <a:pt x="4780317" y="930507"/>
                </a:lnTo>
                <a:cubicBezTo>
                  <a:pt x="4780317" y="930507"/>
                  <a:pt x="4780317" y="930507"/>
                  <a:pt x="4781989" y="929345"/>
                </a:cubicBezTo>
                <a:lnTo>
                  <a:pt x="4793691" y="921208"/>
                </a:lnTo>
                <a:cubicBezTo>
                  <a:pt x="4793691" y="921208"/>
                  <a:pt x="4793691" y="921208"/>
                  <a:pt x="4794527" y="920046"/>
                </a:cubicBezTo>
                <a:lnTo>
                  <a:pt x="4800378" y="911910"/>
                </a:lnTo>
                <a:cubicBezTo>
                  <a:pt x="4800378" y="911910"/>
                  <a:pt x="4800378" y="911910"/>
                  <a:pt x="4800935" y="909876"/>
                </a:cubicBezTo>
                <a:lnTo>
                  <a:pt x="4804836" y="895637"/>
                </a:lnTo>
                <a:cubicBezTo>
                  <a:pt x="4804836" y="895637"/>
                  <a:pt x="4804836" y="895637"/>
                  <a:pt x="4805393" y="897671"/>
                </a:cubicBezTo>
                <a:lnTo>
                  <a:pt x="4809294" y="911910"/>
                </a:lnTo>
                <a:cubicBezTo>
                  <a:pt x="4809294" y="911910"/>
                  <a:pt x="4809294" y="911910"/>
                  <a:pt x="4809851" y="912781"/>
                </a:cubicBezTo>
                <a:lnTo>
                  <a:pt x="4813752" y="918884"/>
                </a:lnTo>
                <a:cubicBezTo>
                  <a:pt x="4813752" y="918884"/>
                  <a:pt x="4813752" y="918884"/>
                  <a:pt x="4815145" y="920046"/>
                </a:cubicBezTo>
                <a:lnTo>
                  <a:pt x="4824897" y="928182"/>
                </a:lnTo>
                <a:cubicBezTo>
                  <a:pt x="4824897" y="928182"/>
                  <a:pt x="4824897" y="928182"/>
                  <a:pt x="4826012" y="929345"/>
                </a:cubicBezTo>
                <a:lnTo>
                  <a:pt x="4833813" y="937481"/>
                </a:lnTo>
                <a:cubicBezTo>
                  <a:pt x="4833813" y="937481"/>
                  <a:pt x="4833813" y="937481"/>
                  <a:pt x="4834928" y="938643"/>
                </a:cubicBezTo>
                <a:lnTo>
                  <a:pt x="4842729" y="946779"/>
                </a:lnTo>
                <a:cubicBezTo>
                  <a:pt x="4842729" y="946779"/>
                  <a:pt x="4842729" y="946779"/>
                  <a:pt x="4843008" y="947942"/>
                </a:cubicBezTo>
                <a:lnTo>
                  <a:pt x="4844958" y="956078"/>
                </a:lnTo>
                <a:cubicBezTo>
                  <a:pt x="4844958" y="956078"/>
                  <a:pt x="4844958" y="956078"/>
                  <a:pt x="4845237" y="957240"/>
                </a:cubicBezTo>
                <a:lnTo>
                  <a:pt x="4847187" y="965377"/>
                </a:lnTo>
                <a:cubicBezTo>
                  <a:pt x="4851645" y="965377"/>
                  <a:pt x="4851645" y="965377"/>
                  <a:pt x="4853874" y="942130"/>
                </a:cubicBezTo>
                <a:cubicBezTo>
                  <a:pt x="4853874" y="942130"/>
                  <a:pt x="4853874" y="942130"/>
                  <a:pt x="4858332" y="965377"/>
                </a:cubicBezTo>
                <a:cubicBezTo>
                  <a:pt x="4862790" y="965377"/>
                  <a:pt x="4862790" y="965377"/>
                  <a:pt x="4862790" y="967120"/>
                </a:cubicBezTo>
                <a:lnTo>
                  <a:pt x="4862790" y="979325"/>
                </a:lnTo>
                <a:cubicBezTo>
                  <a:pt x="4858332" y="979325"/>
                  <a:pt x="4858332" y="979325"/>
                  <a:pt x="4858332" y="1011870"/>
                </a:cubicBezTo>
                <a:cubicBezTo>
                  <a:pt x="4858332" y="1011870"/>
                  <a:pt x="4858332" y="1011870"/>
                  <a:pt x="4859447" y="1011870"/>
                </a:cubicBezTo>
                <a:lnTo>
                  <a:pt x="4867248" y="1011870"/>
                </a:lnTo>
                <a:cubicBezTo>
                  <a:pt x="4867248" y="1016519"/>
                  <a:pt x="4867248" y="1016519"/>
                  <a:pt x="4868084" y="1016519"/>
                </a:cubicBezTo>
                <a:lnTo>
                  <a:pt x="4873935" y="1016519"/>
                </a:lnTo>
                <a:cubicBezTo>
                  <a:pt x="4873935" y="1016519"/>
                  <a:pt x="4873935" y="1016519"/>
                  <a:pt x="4873935" y="1015357"/>
                </a:cubicBezTo>
                <a:lnTo>
                  <a:pt x="4873935" y="1007220"/>
                </a:lnTo>
                <a:cubicBezTo>
                  <a:pt x="4873935" y="1007220"/>
                  <a:pt x="4873935" y="1007220"/>
                  <a:pt x="4876164" y="1007220"/>
                </a:cubicBezTo>
                <a:lnTo>
                  <a:pt x="4891767" y="1007220"/>
                </a:lnTo>
                <a:cubicBezTo>
                  <a:pt x="4891767" y="1007220"/>
                  <a:pt x="4891767" y="1007220"/>
                  <a:pt x="4891767" y="1005186"/>
                </a:cubicBezTo>
                <a:lnTo>
                  <a:pt x="4891767" y="990948"/>
                </a:lnTo>
                <a:cubicBezTo>
                  <a:pt x="4891767" y="990948"/>
                  <a:pt x="4891767" y="990948"/>
                  <a:pt x="4929661" y="990948"/>
                </a:cubicBezTo>
                <a:cubicBezTo>
                  <a:pt x="4929661" y="990948"/>
                  <a:pt x="4929661" y="990948"/>
                  <a:pt x="4929661" y="992401"/>
                </a:cubicBezTo>
                <a:lnTo>
                  <a:pt x="4929661" y="1002571"/>
                </a:lnTo>
                <a:cubicBezTo>
                  <a:pt x="4929661" y="1002571"/>
                  <a:pt x="4929661" y="1002571"/>
                  <a:pt x="4949722" y="1002571"/>
                </a:cubicBezTo>
                <a:cubicBezTo>
                  <a:pt x="4949722" y="1002571"/>
                  <a:pt x="4949722" y="1002571"/>
                  <a:pt x="4949722" y="1004896"/>
                </a:cubicBezTo>
                <a:lnTo>
                  <a:pt x="4949722" y="1021168"/>
                </a:lnTo>
                <a:cubicBezTo>
                  <a:pt x="4945264" y="1021168"/>
                  <a:pt x="4945264" y="1021168"/>
                  <a:pt x="4945264" y="1022040"/>
                </a:cubicBezTo>
                <a:lnTo>
                  <a:pt x="4945264" y="1028142"/>
                </a:lnTo>
                <a:cubicBezTo>
                  <a:pt x="4949722" y="1028142"/>
                  <a:pt x="4949722" y="1028142"/>
                  <a:pt x="4949722" y="1029886"/>
                </a:cubicBezTo>
                <a:lnTo>
                  <a:pt x="4949722" y="1042090"/>
                </a:lnTo>
                <a:lnTo>
                  <a:pt x="4945264" y="1046739"/>
                </a:lnTo>
                <a:cubicBezTo>
                  <a:pt x="4945264" y="1046739"/>
                  <a:pt x="4945264" y="1046739"/>
                  <a:pt x="4945264" y="1102531"/>
                </a:cubicBezTo>
                <a:cubicBezTo>
                  <a:pt x="4945264" y="1102531"/>
                  <a:pt x="4945264" y="1102531"/>
                  <a:pt x="4947214" y="1102531"/>
                </a:cubicBezTo>
                <a:lnTo>
                  <a:pt x="4960867" y="1102531"/>
                </a:lnTo>
                <a:cubicBezTo>
                  <a:pt x="4960867" y="1107180"/>
                  <a:pt x="4960867" y="1107180"/>
                  <a:pt x="4962538" y="1107180"/>
                </a:cubicBezTo>
                <a:lnTo>
                  <a:pt x="4974241" y="1107180"/>
                </a:lnTo>
                <a:cubicBezTo>
                  <a:pt x="4974241" y="1107180"/>
                  <a:pt x="4974241" y="1107180"/>
                  <a:pt x="4974241" y="1109214"/>
                </a:cubicBezTo>
                <a:lnTo>
                  <a:pt x="4974241" y="1123453"/>
                </a:lnTo>
                <a:cubicBezTo>
                  <a:pt x="4974241" y="1123453"/>
                  <a:pt x="4974241" y="1123453"/>
                  <a:pt x="4975913" y="1123453"/>
                </a:cubicBezTo>
                <a:lnTo>
                  <a:pt x="4987615" y="1123453"/>
                </a:lnTo>
                <a:cubicBezTo>
                  <a:pt x="4987615" y="1123453"/>
                  <a:pt x="4987615" y="1123453"/>
                  <a:pt x="4987615" y="1121419"/>
                </a:cubicBezTo>
                <a:lnTo>
                  <a:pt x="4987615" y="1107180"/>
                </a:lnTo>
                <a:cubicBezTo>
                  <a:pt x="4987615" y="1107180"/>
                  <a:pt x="4987615" y="1107180"/>
                  <a:pt x="4989565" y="1106018"/>
                </a:cubicBezTo>
                <a:lnTo>
                  <a:pt x="5003218" y="1097882"/>
                </a:lnTo>
                <a:cubicBezTo>
                  <a:pt x="5003218" y="1097882"/>
                  <a:pt x="5003218" y="1097882"/>
                  <a:pt x="5003218" y="1076960"/>
                </a:cubicBezTo>
                <a:cubicBezTo>
                  <a:pt x="4998760" y="1076960"/>
                  <a:pt x="4998760" y="1076960"/>
                  <a:pt x="4998760" y="1053713"/>
                </a:cubicBezTo>
                <a:cubicBezTo>
                  <a:pt x="4998760" y="1053713"/>
                  <a:pt x="4998760" y="1053713"/>
                  <a:pt x="4999874" y="1053713"/>
                </a:cubicBezTo>
                <a:lnTo>
                  <a:pt x="5007676" y="1053713"/>
                </a:lnTo>
                <a:cubicBezTo>
                  <a:pt x="5007676" y="1051389"/>
                  <a:pt x="5007676" y="1051389"/>
                  <a:pt x="5027737" y="1051389"/>
                </a:cubicBezTo>
                <a:cubicBezTo>
                  <a:pt x="5027737" y="1051389"/>
                  <a:pt x="5027737" y="1051389"/>
                  <a:pt x="5027737" y="1050226"/>
                </a:cubicBezTo>
                <a:lnTo>
                  <a:pt x="5027737" y="1042090"/>
                </a:lnTo>
                <a:cubicBezTo>
                  <a:pt x="5027737" y="1042090"/>
                  <a:pt x="5027737" y="1042090"/>
                  <a:pt x="5029409" y="1042090"/>
                </a:cubicBezTo>
                <a:lnTo>
                  <a:pt x="5041111" y="1042090"/>
                </a:lnTo>
                <a:cubicBezTo>
                  <a:pt x="5041111" y="1042090"/>
                  <a:pt x="5041111" y="1042090"/>
                  <a:pt x="5041111" y="925858"/>
                </a:cubicBezTo>
                <a:cubicBezTo>
                  <a:pt x="5041111" y="925858"/>
                  <a:pt x="5041111" y="925858"/>
                  <a:pt x="5042226" y="925858"/>
                </a:cubicBezTo>
                <a:lnTo>
                  <a:pt x="5050027" y="925858"/>
                </a:lnTo>
                <a:cubicBezTo>
                  <a:pt x="5050027" y="925858"/>
                  <a:pt x="5050027" y="925858"/>
                  <a:pt x="5050027" y="923533"/>
                </a:cubicBezTo>
                <a:lnTo>
                  <a:pt x="5050027" y="907260"/>
                </a:lnTo>
                <a:cubicBezTo>
                  <a:pt x="5052256" y="907260"/>
                  <a:pt x="5052256" y="907260"/>
                  <a:pt x="5052256" y="860767"/>
                </a:cubicBezTo>
                <a:cubicBezTo>
                  <a:pt x="5052256" y="860767"/>
                  <a:pt x="5052256" y="860767"/>
                  <a:pt x="5053371" y="860767"/>
                </a:cubicBezTo>
                <a:lnTo>
                  <a:pt x="5061172" y="860767"/>
                </a:lnTo>
                <a:cubicBezTo>
                  <a:pt x="5061172" y="860767"/>
                  <a:pt x="5061172" y="860767"/>
                  <a:pt x="5061172" y="861930"/>
                </a:cubicBezTo>
                <a:lnTo>
                  <a:pt x="5061172" y="870066"/>
                </a:lnTo>
                <a:cubicBezTo>
                  <a:pt x="5065630" y="870066"/>
                  <a:pt x="5065630" y="870066"/>
                  <a:pt x="5065630" y="867741"/>
                </a:cubicBezTo>
                <a:lnTo>
                  <a:pt x="5065630" y="851469"/>
                </a:lnTo>
                <a:cubicBezTo>
                  <a:pt x="5065630" y="851469"/>
                  <a:pt x="5065630" y="851469"/>
                  <a:pt x="5067023" y="850888"/>
                </a:cubicBezTo>
                <a:lnTo>
                  <a:pt x="5076775" y="846820"/>
                </a:lnTo>
                <a:cubicBezTo>
                  <a:pt x="5076775" y="846820"/>
                  <a:pt x="5076775" y="846820"/>
                  <a:pt x="5077890" y="847401"/>
                </a:cubicBezTo>
                <a:lnTo>
                  <a:pt x="5085691" y="851469"/>
                </a:lnTo>
                <a:cubicBezTo>
                  <a:pt x="5085691" y="851469"/>
                  <a:pt x="5085691" y="851469"/>
                  <a:pt x="5087363" y="851469"/>
                </a:cubicBezTo>
                <a:lnTo>
                  <a:pt x="5099065" y="851469"/>
                </a:lnTo>
                <a:cubicBezTo>
                  <a:pt x="5099065" y="851469"/>
                  <a:pt x="5099065" y="851469"/>
                  <a:pt x="5099065" y="821248"/>
                </a:cubicBezTo>
                <a:cubicBezTo>
                  <a:pt x="5099065" y="821248"/>
                  <a:pt x="5099065" y="821248"/>
                  <a:pt x="5100180" y="821248"/>
                </a:cubicBezTo>
                <a:lnTo>
                  <a:pt x="5107981" y="821248"/>
                </a:lnTo>
                <a:cubicBezTo>
                  <a:pt x="5107981" y="825898"/>
                  <a:pt x="5107981" y="825898"/>
                  <a:pt x="5109374" y="825898"/>
                </a:cubicBezTo>
                <a:lnTo>
                  <a:pt x="5119127" y="825898"/>
                </a:lnTo>
                <a:cubicBezTo>
                  <a:pt x="5119127" y="821248"/>
                  <a:pt x="5119127" y="821248"/>
                  <a:pt x="5120241" y="821248"/>
                </a:cubicBezTo>
                <a:lnTo>
                  <a:pt x="5128043" y="821248"/>
                </a:lnTo>
                <a:cubicBezTo>
                  <a:pt x="5128043" y="821248"/>
                  <a:pt x="5128043" y="821248"/>
                  <a:pt x="5128043" y="856118"/>
                </a:cubicBezTo>
                <a:cubicBezTo>
                  <a:pt x="5128043" y="856118"/>
                  <a:pt x="5128043" y="856118"/>
                  <a:pt x="5129436" y="857280"/>
                </a:cubicBezTo>
                <a:lnTo>
                  <a:pt x="5139188" y="865417"/>
                </a:lnTo>
                <a:cubicBezTo>
                  <a:pt x="5136959" y="872391"/>
                  <a:pt x="5136959" y="872391"/>
                  <a:pt x="5161478" y="872391"/>
                </a:cubicBezTo>
                <a:cubicBezTo>
                  <a:pt x="5161478" y="872391"/>
                  <a:pt x="5161478" y="872391"/>
                  <a:pt x="5161478" y="870938"/>
                </a:cubicBezTo>
                <a:lnTo>
                  <a:pt x="5161478" y="860767"/>
                </a:lnTo>
                <a:cubicBezTo>
                  <a:pt x="5161478" y="860767"/>
                  <a:pt x="5161478" y="860767"/>
                  <a:pt x="5190455" y="851469"/>
                </a:cubicBezTo>
                <a:cubicBezTo>
                  <a:pt x="5190455" y="851469"/>
                  <a:pt x="5190455" y="851469"/>
                  <a:pt x="5190455" y="850307"/>
                </a:cubicBezTo>
                <a:lnTo>
                  <a:pt x="5190455" y="842170"/>
                </a:lnTo>
                <a:cubicBezTo>
                  <a:pt x="5190455" y="842170"/>
                  <a:pt x="5190455" y="842170"/>
                  <a:pt x="5191291" y="842170"/>
                </a:cubicBezTo>
                <a:lnTo>
                  <a:pt x="5197142" y="842170"/>
                </a:lnTo>
                <a:cubicBezTo>
                  <a:pt x="5197142" y="842170"/>
                  <a:pt x="5197142" y="842170"/>
                  <a:pt x="5197142" y="841299"/>
                </a:cubicBezTo>
                <a:lnTo>
                  <a:pt x="5197142" y="835196"/>
                </a:lnTo>
                <a:cubicBezTo>
                  <a:pt x="5197142" y="835196"/>
                  <a:pt x="5197142" y="835196"/>
                  <a:pt x="5199371" y="835196"/>
                </a:cubicBezTo>
                <a:lnTo>
                  <a:pt x="5214974" y="835196"/>
                </a:lnTo>
                <a:cubicBezTo>
                  <a:pt x="5214974" y="835196"/>
                  <a:pt x="5214974" y="835196"/>
                  <a:pt x="5214974" y="836068"/>
                </a:cubicBezTo>
                <a:lnTo>
                  <a:pt x="5214974" y="842170"/>
                </a:lnTo>
                <a:cubicBezTo>
                  <a:pt x="5214974" y="842170"/>
                  <a:pt x="5214974" y="842170"/>
                  <a:pt x="5216646" y="842170"/>
                </a:cubicBezTo>
                <a:lnTo>
                  <a:pt x="5228348" y="842170"/>
                </a:lnTo>
                <a:cubicBezTo>
                  <a:pt x="5228348" y="842170"/>
                  <a:pt x="5228348" y="842170"/>
                  <a:pt x="5228348" y="843914"/>
                </a:cubicBezTo>
                <a:lnTo>
                  <a:pt x="5228348" y="856118"/>
                </a:lnTo>
                <a:cubicBezTo>
                  <a:pt x="5228348" y="856118"/>
                  <a:pt x="5228348" y="856118"/>
                  <a:pt x="5252867" y="856118"/>
                </a:cubicBezTo>
                <a:cubicBezTo>
                  <a:pt x="5252867" y="856118"/>
                  <a:pt x="5252867" y="856118"/>
                  <a:pt x="5252867" y="854956"/>
                </a:cubicBezTo>
                <a:lnTo>
                  <a:pt x="5252867" y="846820"/>
                </a:lnTo>
                <a:cubicBezTo>
                  <a:pt x="5252867" y="846820"/>
                  <a:pt x="5252867" y="846820"/>
                  <a:pt x="5254260" y="846820"/>
                </a:cubicBezTo>
                <a:lnTo>
                  <a:pt x="5264012" y="846820"/>
                </a:lnTo>
                <a:cubicBezTo>
                  <a:pt x="5264012" y="846820"/>
                  <a:pt x="5264012" y="846820"/>
                  <a:pt x="5264012" y="845657"/>
                </a:cubicBezTo>
                <a:lnTo>
                  <a:pt x="5264012" y="837521"/>
                </a:lnTo>
                <a:cubicBezTo>
                  <a:pt x="5264012" y="837521"/>
                  <a:pt x="5264012" y="837521"/>
                  <a:pt x="5265684" y="837521"/>
                </a:cubicBezTo>
                <a:lnTo>
                  <a:pt x="5277386" y="837521"/>
                </a:lnTo>
                <a:cubicBezTo>
                  <a:pt x="5277386" y="837521"/>
                  <a:pt x="5277386" y="837521"/>
                  <a:pt x="5277386" y="838683"/>
                </a:cubicBezTo>
                <a:lnTo>
                  <a:pt x="5277386" y="846820"/>
                </a:lnTo>
                <a:cubicBezTo>
                  <a:pt x="5281844" y="846820"/>
                  <a:pt x="5281844" y="846820"/>
                  <a:pt x="5281844" y="791028"/>
                </a:cubicBezTo>
                <a:cubicBezTo>
                  <a:pt x="5281844" y="791028"/>
                  <a:pt x="5281844" y="791028"/>
                  <a:pt x="5382150" y="791028"/>
                </a:cubicBezTo>
                <a:cubicBezTo>
                  <a:pt x="5382150" y="791028"/>
                  <a:pt x="5382150" y="791028"/>
                  <a:pt x="5382150" y="865417"/>
                </a:cubicBezTo>
                <a:cubicBezTo>
                  <a:pt x="5382150" y="865417"/>
                  <a:pt x="5382150" y="865417"/>
                  <a:pt x="5384379" y="865417"/>
                </a:cubicBezTo>
                <a:lnTo>
                  <a:pt x="5399982" y="865417"/>
                </a:lnTo>
                <a:cubicBezTo>
                  <a:pt x="5399982" y="865417"/>
                  <a:pt x="5399982" y="865417"/>
                  <a:pt x="5399982" y="781729"/>
                </a:cubicBezTo>
                <a:cubicBezTo>
                  <a:pt x="5399982" y="781729"/>
                  <a:pt x="5399982" y="781729"/>
                  <a:pt x="5422272" y="770106"/>
                </a:cubicBezTo>
                <a:cubicBezTo>
                  <a:pt x="5422272" y="770106"/>
                  <a:pt x="5422272" y="770106"/>
                  <a:pt x="5451249" y="770106"/>
                </a:cubicBezTo>
                <a:cubicBezTo>
                  <a:pt x="5451249" y="770106"/>
                  <a:pt x="5451249" y="770106"/>
                  <a:pt x="5453200" y="768363"/>
                </a:cubicBezTo>
                <a:close/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cubicBezTo>
                  <a:pt x="1143137" y="326429"/>
                  <a:pt x="1143248" y="326429"/>
                  <a:pt x="1145156" y="326429"/>
                </a:cubicBezTo>
                <a:lnTo>
                  <a:pt x="1159343" y="326429"/>
                </a:lnTo>
                <a:cubicBezTo>
                  <a:pt x="1159343" y="326443"/>
                  <a:pt x="1159343" y="327005"/>
                  <a:pt x="1159343" y="350208"/>
                </a:cubicBez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cubicBezTo>
                  <a:pt x="1163396" y="356714"/>
                  <a:pt x="1163396" y="358229"/>
                  <a:pt x="1163396" y="471268"/>
                </a:cubicBezTo>
                <a:cubicBezTo>
                  <a:pt x="1163405" y="471268"/>
                  <a:pt x="1163545" y="471268"/>
                  <a:pt x="1165676" y="471268"/>
                </a:cubicBezTo>
                <a:lnTo>
                  <a:pt x="1181637" y="471268"/>
                </a:lnTo>
                <a:cubicBezTo>
                  <a:pt x="1181637" y="471288"/>
                  <a:pt x="1181637" y="472923"/>
                  <a:pt x="1181637" y="611783"/>
                </a:cubicBez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cubicBezTo>
                  <a:pt x="1212044" y="687446"/>
                  <a:pt x="1212144" y="687446"/>
                  <a:pt x="1213810" y="687446"/>
                </a:cubicBezTo>
                <a:lnTo>
                  <a:pt x="1226224" y="687446"/>
                </a:lnTo>
                <a:cubicBezTo>
                  <a:pt x="1226224" y="687463"/>
                  <a:pt x="1226224" y="688156"/>
                  <a:pt x="1226224" y="719872"/>
                </a:cubicBez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cubicBezTo>
                  <a:pt x="1234331" y="724205"/>
                  <a:pt x="1234331" y="724306"/>
                  <a:pt x="1234331" y="725547"/>
                </a:cubicBezTo>
                <a:lnTo>
                  <a:pt x="1234331" y="735005"/>
                </a:lnTo>
                <a:cubicBezTo>
                  <a:pt x="1234351" y="735005"/>
                  <a:pt x="1235259" y="735005"/>
                  <a:pt x="1278918" y="735005"/>
                </a:cubicBezTo>
                <a:cubicBezTo>
                  <a:pt x="1278918" y="735013"/>
                  <a:pt x="1278918" y="735096"/>
                  <a:pt x="1278918" y="736086"/>
                </a:cubicBezTo>
                <a:lnTo>
                  <a:pt x="1278918" y="743652"/>
                </a:lnTo>
                <a:cubicBezTo>
                  <a:pt x="1278927" y="743652"/>
                  <a:pt x="1279048" y="743652"/>
                  <a:pt x="1280944" y="743652"/>
                </a:cubicBezTo>
                <a:lnTo>
                  <a:pt x="1295131" y="743652"/>
                </a:lnTo>
                <a:cubicBezTo>
                  <a:pt x="1295131" y="743634"/>
                  <a:pt x="1295131" y="742905"/>
                  <a:pt x="1295131" y="713387"/>
                </a:cubicBezTo>
                <a:cubicBezTo>
                  <a:pt x="1295152" y="713387"/>
                  <a:pt x="1296082" y="713387"/>
                  <a:pt x="1339718" y="713387"/>
                </a:cubicBezTo>
                <a:cubicBezTo>
                  <a:pt x="1339718" y="713379"/>
                  <a:pt x="1339718" y="713282"/>
                  <a:pt x="1339718" y="712036"/>
                </a:cubicBezTo>
                <a:lnTo>
                  <a:pt x="1339718" y="702578"/>
                </a:lnTo>
                <a:cubicBezTo>
                  <a:pt x="1339724" y="702578"/>
                  <a:pt x="1339798" y="702578"/>
                  <a:pt x="1340732" y="702578"/>
                </a:cubicBezTo>
                <a:lnTo>
                  <a:pt x="1347825" y="702578"/>
                </a:lnTo>
                <a:cubicBezTo>
                  <a:pt x="1347825" y="702571"/>
                  <a:pt x="1347825" y="702458"/>
                  <a:pt x="1347825" y="700687"/>
                </a:cubicBezTo>
                <a:lnTo>
                  <a:pt x="1347825" y="687446"/>
                </a:lnTo>
                <a:cubicBezTo>
                  <a:pt x="1347834" y="687446"/>
                  <a:pt x="1347906" y="687446"/>
                  <a:pt x="1348585" y="687446"/>
                </a:cubicBezTo>
                <a:lnTo>
                  <a:pt x="1353905" y="687446"/>
                </a:lnTo>
                <a:cubicBezTo>
                  <a:pt x="1353905" y="687439"/>
                  <a:pt x="1353905" y="687354"/>
                  <a:pt x="1353905" y="686365"/>
                </a:cubicBezTo>
                <a:lnTo>
                  <a:pt x="1353905" y="678798"/>
                </a:lnTo>
                <a:cubicBezTo>
                  <a:pt x="1353913" y="678798"/>
                  <a:pt x="1354037" y="678798"/>
                  <a:pt x="1355932" y="678798"/>
                </a:cubicBezTo>
                <a:lnTo>
                  <a:pt x="1370119" y="678798"/>
                </a:lnTo>
                <a:cubicBezTo>
                  <a:pt x="1370119" y="678805"/>
                  <a:pt x="1370119" y="678882"/>
                  <a:pt x="1370119" y="679879"/>
                </a:cubicBezTo>
                <a:lnTo>
                  <a:pt x="1370119" y="687446"/>
                </a:lnTo>
                <a:cubicBezTo>
                  <a:pt x="1370130" y="687446"/>
                  <a:pt x="1370631" y="687446"/>
                  <a:pt x="1392412" y="687446"/>
                </a:cubicBezTo>
                <a:cubicBezTo>
                  <a:pt x="1392412" y="687438"/>
                  <a:pt x="1392412" y="687324"/>
                  <a:pt x="1392412" y="685554"/>
                </a:cubicBezTo>
                <a:lnTo>
                  <a:pt x="1392412" y="672313"/>
                </a:lnTo>
                <a:cubicBezTo>
                  <a:pt x="1392418" y="672313"/>
                  <a:pt x="1392515" y="672313"/>
                  <a:pt x="1394186" y="672313"/>
                </a:cubicBezTo>
                <a:lnTo>
                  <a:pt x="1406599" y="672313"/>
                </a:lnTo>
                <a:cubicBezTo>
                  <a:pt x="1406599" y="672325"/>
                  <a:pt x="1406599" y="672839"/>
                  <a:pt x="1406599" y="696093"/>
                </a:cubicBezTo>
                <a:cubicBezTo>
                  <a:pt x="1406606" y="696093"/>
                  <a:pt x="1406686" y="696093"/>
                  <a:pt x="1407613" y="696093"/>
                </a:cubicBezTo>
                <a:lnTo>
                  <a:pt x="1414706" y="696093"/>
                </a:lnTo>
                <a:cubicBezTo>
                  <a:pt x="1414706" y="696087"/>
                  <a:pt x="1414706" y="696006"/>
                  <a:pt x="1414706" y="695012"/>
                </a:cubicBezTo>
                <a:lnTo>
                  <a:pt x="1414706" y="687446"/>
                </a:lnTo>
                <a:cubicBezTo>
                  <a:pt x="1414715" y="687446"/>
                  <a:pt x="1414833" y="687446"/>
                  <a:pt x="1416479" y="687446"/>
                </a:cubicBezTo>
                <a:lnTo>
                  <a:pt x="1428893" y="687446"/>
                </a:lnTo>
                <a:cubicBezTo>
                  <a:pt x="1428893" y="687459"/>
                  <a:pt x="1428893" y="688018"/>
                  <a:pt x="1428893" y="713387"/>
                </a:cubicBezTo>
                <a:cubicBezTo>
                  <a:pt x="1428901" y="713387"/>
                  <a:pt x="1429019" y="713387"/>
                  <a:pt x="1430920" y="713387"/>
                </a:cubicBezTo>
                <a:lnTo>
                  <a:pt x="1445106" y="713387"/>
                </a:lnTo>
                <a:cubicBezTo>
                  <a:pt x="1445106" y="713398"/>
                  <a:pt x="1445106" y="713513"/>
                  <a:pt x="1445106" y="715008"/>
                </a:cubicBezTo>
                <a:lnTo>
                  <a:pt x="1445106" y="726358"/>
                </a:lnTo>
                <a:cubicBezTo>
                  <a:pt x="1445114" y="726358"/>
                  <a:pt x="1445185" y="726358"/>
                  <a:pt x="1445866" y="726358"/>
                </a:cubicBezTo>
                <a:lnTo>
                  <a:pt x="1451187" y="726358"/>
                </a:lnTo>
                <a:cubicBezTo>
                  <a:pt x="1451187" y="726350"/>
                  <a:pt x="1451187" y="726274"/>
                  <a:pt x="1451187" y="725547"/>
                </a:cubicBezTo>
                <a:lnTo>
                  <a:pt x="1451187" y="719872"/>
                </a:lnTo>
                <a:cubicBezTo>
                  <a:pt x="1451204" y="719872"/>
                  <a:pt x="1451923" y="719872"/>
                  <a:pt x="1481587" y="719872"/>
                </a:cubicBezTo>
                <a:cubicBezTo>
                  <a:pt x="1481587" y="719886"/>
                  <a:pt x="1481587" y="720449"/>
                  <a:pt x="1481587" y="743652"/>
                </a:cubicBezTo>
                <a:cubicBezTo>
                  <a:pt x="1481594" y="743652"/>
                  <a:pt x="1481673" y="743652"/>
                  <a:pt x="1482600" y="743652"/>
                </a:cubicBezTo>
                <a:lnTo>
                  <a:pt x="1489694" y="743652"/>
                </a:lnTo>
                <a:cubicBezTo>
                  <a:pt x="1489694" y="743659"/>
                  <a:pt x="1489694" y="743732"/>
                  <a:pt x="1489694" y="744733"/>
                </a:cubicBezTo>
                <a:lnTo>
                  <a:pt x="1489694" y="752299"/>
                </a:lnTo>
                <a:cubicBezTo>
                  <a:pt x="1489703" y="752299"/>
                  <a:pt x="1489776" y="752299"/>
                  <a:pt x="1490454" y="752299"/>
                </a:cubicBezTo>
                <a:lnTo>
                  <a:pt x="1495774" y="752299"/>
                </a:lnTo>
                <a:cubicBezTo>
                  <a:pt x="1495774" y="752292"/>
                  <a:pt x="1495774" y="752172"/>
                  <a:pt x="1495774" y="750137"/>
                </a:cubicBezTo>
                <a:lnTo>
                  <a:pt x="1495774" y="735005"/>
                </a:lnTo>
                <a:cubicBezTo>
                  <a:pt x="1495781" y="735005"/>
                  <a:pt x="1495859" y="735005"/>
                  <a:pt x="1496787" y="735005"/>
                </a:cubicBezTo>
                <a:lnTo>
                  <a:pt x="1503881" y="735005"/>
                </a:lnTo>
                <a:cubicBezTo>
                  <a:pt x="1503881" y="735013"/>
                  <a:pt x="1503881" y="735096"/>
                  <a:pt x="1503881" y="736086"/>
                </a:cubicBez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cubicBezTo>
                  <a:pt x="1509978" y="735005"/>
                  <a:pt x="1510779" y="735005"/>
                  <a:pt x="1548468" y="735005"/>
                </a:cubicBezTo>
                <a:cubicBezTo>
                  <a:pt x="1548468" y="735019"/>
                  <a:pt x="1548468" y="735566"/>
                  <a:pt x="1548468" y="758784"/>
                </a:cubicBezTo>
                <a:cubicBezTo>
                  <a:pt x="1548476" y="758784"/>
                  <a:pt x="1548594" y="758784"/>
                  <a:pt x="1550494" y="758784"/>
                </a:cubicBezTo>
                <a:lnTo>
                  <a:pt x="1564681" y="758784"/>
                </a:lnTo>
                <a:cubicBezTo>
                  <a:pt x="1564681" y="758792"/>
                  <a:pt x="1564681" y="758874"/>
                  <a:pt x="1564681" y="759865"/>
                </a:cubicBezTo>
                <a:lnTo>
                  <a:pt x="1564681" y="767431"/>
                </a:lnTo>
                <a:cubicBezTo>
                  <a:pt x="1564690" y="767431"/>
                  <a:pt x="1564813" y="767431"/>
                  <a:pt x="1566455" y="767431"/>
                </a:cubicBezTo>
                <a:lnTo>
                  <a:pt x="1578868" y="767431"/>
                </a:lnTo>
                <a:cubicBezTo>
                  <a:pt x="1578868" y="767419"/>
                  <a:pt x="1578868" y="766908"/>
                  <a:pt x="1578868" y="743652"/>
                </a:cubicBezTo>
                <a:cubicBezTo>
                  <a:pt x="1578875" y="743652"/>
                  <a:pt x="1578953" y="743652"/>
                  <a:pt x="1579881" y="743652"/>
                </a:cubicBezTo>
                <a:lnTo>
                  <a:pt x="1586975" y="743652"/>
                </a:lnTo>
                <a:cubicBezTo>
                  <a:pt x="1586975" y="743633"/>
                  <a:pt x="1586975" y="742862"/>
                  <a:pt x="1586975" y="711225"/>
                </a:cubicBezTo>
                <a:cubicBezTo>
                  <a:pt x="1586982" y="711225"/>
                  <a:pt x="1587059" y="711225"/>
                  <a:pt x="1587988" y="711225"/>
                </a:cubicBezTo>
                <a:lnTo>
                  <a:pt x="1595082" y="711225"/>
                </a:lnTo>
                <a:cubicBezTo>
                  <a:pt x="1595082" y="711219"/>
                  <a:pt x="1595082" y="711110"/>
                  <a:pt x="1595082" y="709334"/>
                </a:cubicBez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cubicBezTo>
                  <a:pt x="1607250" y="711225"/>
                  <a:pt x="1607323" y="711225"/>
                  <a:pt x="1608002" y="711225"/>
                </a:cubicBezTo>
                <a:lnTo>
                  <a:pt x="1613322" y="711225"/>
                </a:lnTo>
                <a:cubicBezTo>
                  <a:pt x="1613322" y="711212"/>
                  <a:pt x="1613322" y="710033"/>
                  <a:pt x="1613322" y="605298"/>
                </a:cubicBezTo>
                <a:cubicBezTo>
                  <a:pt x="1613332" y="605298"/>
                  <a:pt x="1613446" y="605298"/>
                  <a:pt x="1614842" y="605298"/>
                </a:cubicBezTo>
                <a:lnTo>
                  <a:pt x="1625482" y="605298"/>
                </a:lnTo>
                <a:cubicBezTo>
                  <a:pt x="1625482" y="605276"/>
                  <a:pt x="1625482" y="604266"/>
                  <a:pt x="1625482" y="557739"/>
                </a:cubicBezTo>
                <a:cubicBezTo>
                  <a:pt x="1625499" y="557739"/>
                  <a:pt x="1626124" y="557739"/>
                  <a:pt x="1651829" y="557739"/>
                </a:cubicBezTo>
                <a:cubicBezTo>
                  <a:pt x="1651829" y="557727"/>
                  <a:pt x="1651829" y="557217"/>
                  <a:pt x="1651829" y="536121"/>
                </a:cubicBezTo>
                <a:cubicBezTo>
                  <a:pt x="1651848" y="536121"/>
                  <a:pt x="1652637" y="536121"/>
                  <a:pt x="1686283" y="536121"/>
                </a:cubicBezTo>
                <a:cubicBezTo>
                  <a:pt x="1686283" y="536129"/>
                  <a:pt x="1686283" y="536259"/>
                  <a:pt x="1686283" y="538553"/>
                </a:cubicBezTo>
                <a:lnTo>
                  <a:pt x="1686283" y="555577"/>
                </a:lnTo>
                <a:cubicBezTo>
                  <a:pt x="1686292" y="555577"/>
                  <a:pt x="1686423" y="555577"/>
                  <a:pt x="1688563" y="555577"/>
                </a:cubicBezTo>
                <a:lnTo>
                  <a:pt x="1704523" y="555577"/>
                </a:lnTo>
                <a:cubicBezTo>
                  <a:pt x="1704523" y="555595"/>
                  <a:pt x="1704523" y="556489"/>
                  <a:pt x="1704523" y="603136"/>
                </a:cubicBezTo>
                <a:cubicBezTo>
                  <a:pt x="1704529" y="603136"/>
                  <a:pt x="1704605" y="603136"/>
                  <a:pt x="1705536" y="603136"/>
                </a:cubicBezTo>
                <a:lnTo>
                  <a:pt x="1712630" y="603136"/>
                </a:lnTo>
                <a:lnTo>
                  <a:pt x="1726817" y="607460"/>
                </a:lnTo>
                <a:cubicBezTo>
                  <a:pt x="1726817" y="607470"/>
                  <a:pt x="1726817" y="608120"/>
                  <a:pt x="1726817" y="646372"/>
                </a:cubicBezTo>
                <a:cubicBezTo>
                  <a:pt x="1726823" y="646372"/>
                  <a:pt x="1726898" y="646372"/>
                  <a:pt x="1727830" y="646372"/>
                </a:cubicBezTo>
                <a:lnTo>
                  <a:pt x="1734923" y="646372"/>
                </a:lnTo>
                <a:cubicBezTo>
                  <a:pt x="1734923" y="646382"/>
                  <a:pt x="1734923" y="646488"/>
                  <a:pt x="1734923" y="647993"/>
                </a:cubicBezTo>
                <a:lnTo>
                  <a:pt x="1734923" y="659342"/>
                </a:lnTo>
                <a:cubicBezTo>
                  <a:pt x="1734931" y="659342"/>
                  <a:pt x="1735055" y="659342"/>
                  <a:pt x="1736950" y="659342"/>
                </a:cubicBezTo>
                <a:lnTo>
                  <a:pt x="1751137" y="659342"/>
                </a:lnTo>
                <a:lnTo>
                  <a:pt x="1757217" y="665828"/>
                </a:lnTo>
                <a:cubicBezTo>
                  <a:pt x="1757217" y="665840"/>
                  <a:pt x="1757217" y="666326"/>
                  <a:pt x="1757217" y="687446"/>
                </a:cubicBezTo>
                <a:cubicBezTo>
                  <a:pt x="1757226" y="687446"/>
                  <a:pt x="1757357" y="687446"/>
                  <a:pt x="1759497" y="687446"/>
                </a:cubicBezTo>
                <a:lnTo>
                  <a:pt x="1775457" y="687446"/>
                </a:lnTo>
                <a:cubicBezTo>
                  <a:pt x="1775457" y="687453"/>
                  <a:pt x="1775457" y="687533"/>
                  <a:pt x="1775457" y="688526"/>
                </a:cubicBezTo>
                <a:lnTo>
                  <a:pt x="1775457" y="696093"/>
                </a:lnTo>
                <a:cubicBezTo>
                  <a:pt x="1775466" y="696093"/>
                  <a:pt x="1775565" y="696093"/>
                  <a:pt x="1776724" y="696093"/>
                </a:cubicBezTo>
                <a:lnTo>
                  <a:pt x="1785591" y="696093"/>
                </a:lnTo>
                <a:cubicBezTo>
                  <a:pt x="1785591" y="696102"/>
                  <a:pt x="1785591" y="696231"/>
                  <a:pt x="1785591" y="698254"/>
                </a:cubicBez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cubicBezTo>
                  <a:pt x="1789650" y="698254"/>
                  <a:pt x="1789728" y="698254"/>
                  <a:pt x="1790657" y="698254"/>
                </a:cubicBezTo>
                <a:lnTo>
                  <a:pt x="1797751" y="698254"/>
                </a:lnTo>
                <a:cubicBezTo>
                  <a:pt x="1797751" y="698265"/>
                  <a:pt x="1797751" y="698384"/>
                  <a:pt x="1797751" y="699876"/>
                </a:cubicBezTo>
                <a:lnTo>
                  <a:pt x="1797751" y="711225"/>
                </a:lnTo>
                <a:cubicBezTo>
                  <a:pt x="1797760" y="711225"/>
                  <a:pt x="1797833" y="711225"/>
                  <a:pt x="1798511" y="711225"/>
                </a:cubicBez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cubicBezTo>
                  <a:pt x="1852471" y="706911"/>
                  <a:pt x="1852471" y="707012"/>
                  <a:pt x="1852471" y="708253"/>
                </a:cubicBezTo>
                <a:lnTo>
                  <a:pt x="1852471" y="717710"/>
                </a:lnTo>
                <a:cubicBezTo>
                  <a:pt x="1852479" y="717710"/>
                  <a:pt x="1852554" y="717710"/>
                  <a:pt x="1853231" y="717710"/>
                </a:cubicBezTo>
                <a:lnTo>
                  <a:pt x="1858552" y="717710"/>
                </a:lnTo>
                <a:cubicBezTo>
                  <a:pt x="1858552" y="717719"/>
                  <a:pt x="1858552" y="717841"/>
                  <a:pt x="1858552" y="719872"/>
                </a:cubicBez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cubicBezTo>
                  <a:pt x="1897059" y="683102"/>
                  <a:pt x="1897059" y="681769"/>
                  <a:pt x="1897059" y="596651"/>
                </a:cubicBezTo>
                <a:cubicBezTo>
                  <a:pt x="1901112" y="596651"/>
                  <a:pt x="1901112" y="596651"/>
                  <a:pt x="1901112" y="564224"/>
                </a:cubicBezTo>
                <a:cubicBezTo>
                  <a:pt x="1901124" y="564224"/>
                  <a:pt x="1901810" y="564224"/>
                  <a:pt x="1939619" y="564224"/>
                </a:cubicBezTo>
                <a:cubicBezTo>
                  <a:pt x="1939619" y="564241"/>
                  <a:pt x="1939619" y="564959"/>
                  <a:pt x="1939619" y="596651"/>
                </a:cubicBezTo>
                <a:cubicBezTo>
                  <a:pt x="1939628" y="596651"/>
                  <a:pt x="1939700" y="596651"/>
                  <a:pt x="1940379" y="596651"/>
                </a:cubicBezTo>
                <a:lnTo>
                  <a:pt x="1945699" y="596651"/>
                </a:lnTo>
                <a:cubicBezTo>
                  <a:pt x="1945699" y="596630"/>
                  <a:pt x="1945699" y="595324"/>
                  <a:pt x="1945699" y="514503"/>
                </a:cubicBezTo>
                <a:cubicBezTo>
                  <a:pt x="1945705" y="514503"/>
                  <a:pt x="1945804" y="514503"/>
                  <a:pt x="1947473" y="514503"/>
                </a:cubicBezTo>
                <a:lnTo>
                  <a:pt x="1959886" y="514503"/>
                </a:lnTo>
                <a:cubicBezTo>
                  <a:pt x="1959886" y="514496"/>
                  <a:pt x="1959886" y="514385"/>
                  <a:pt x="1959886" y="512612"/>
                </a:cubicBezTo>
                <a:lnTo>
                  <a:pt x="1959886" y="499371"/>
                </a:lnTo>
                <a:cubicBezTo>
                  <a:pt x="1959897" y="499371"/>
                  <a:pt x="1960395" y="499371"/>
                  <a:pt x="1982180" y="499371"/>
                </a:cubicBezTo>
                <a:cubicBezTo>
                  <a:pt x="1982180" y="499364"/>
                  <a:pt x="1982180" y="499283"/>
                  <a:pt x="1982180" y="498290"/>
                </a:cubicBezTo>
                <a:lnTo>
                  <a:pt x="1982180" y="490724"/>
                </a:lnTo>
                <a:cubicBezTo>
                  <a:pt x="1982187" y="490724"/>
                  <a:pt x="1982297" y="490724"/>
                  <a:pt x="1983953" y="490724"/>
                </a:cubicBezTo>
                <a:lnTo>
                  <a:pt x="1996367" y="490724"/>
                </a:lnTo>
                <a:cubicBezTo>
                  <a:pt x="1996367" y="490732"/>
                  <a:pt x="1996367" y="490811"/>
                  <a:pt x="1996367" y="491805"/>
                </a:cubicBezTo>
                <a:lnTo>
                  <a:pt x="1996367" y="499371"/>
                </a:lnTo>
                <a:cubicBezTo>
                  <a:pt x="1996376" y="499371"/>
                  <a:pt x="1996449" y="499371"/>
                  <a:pt x="1997127" y="499371"/>
                </a:cubicBez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cubicBezTo>
                  <a:pt x="2016642" y="490724"/>
                  <a:pt x="2016779" y="490724"/>
                  <a:pt x="2018913" y="490724"/>
                </a:cubicBezTo>
                <a:lnTo>
                  <a:pt x="2034874" y="490724"/>
                </a:lnTo>
                <a:cubicBezTo>
                  <a:pt x="2034874" y="490732"/>
                  <a:pt x="2034874" y="490811"/>
                  <a:pt x="2034874" y="491805"/>
                </a:cubicBezTo>
                <a:lnTo>
                  <a:pt x="2034874" y="499371"/>
                </a:lnTo>
                <a:cubicBezTo>
                  <a:pt x="2034893" y="499371"/>
                  <a:pt x="2035629" y="499371"/>
                  <a:pt x="2065274" y="499371"/>
                </a:cubicBezTo>
                <a:cubicBezTo>
                  <a:pt x="2065274" y="499381"/>
                  <a:pt x="2065274" y="499490"/>
                  <a:pt x="2065274" y="500992"/>
                </a:cubicBezTo>
                <a:lnTo>
                  <a:pt x="2065274" y="512342"/>
                </a:lnTo>
                <a:cubicBezTo>
                  <a:pt x="2065291" y="512342"/>
                  <a:pt x="2065931" y="512342"/>
                  <a:pt x="2091621" y="512342"/>
                </a:cubicBezTo>
                <a:cubicBezTo>
                  <a:pt x="2091621" y="512358"/>
                  <a:pt x="2091621" y="513038"/>
                  <a:pt x="2091621" y="542606"/>
                </a:cubicBezTo>
                <a:cubicBezTo>
                  <a:pt x="2091630" y="542606"/>
                  <a:pt x="2091703" y="542606"/>
                  <a:pt x="2092381" y="542606"/>
                </a:cubicBezTo>
                <a:lnTo>
                  <a:pt x="2097701" y="542606"/>
                </a:lnTo>
                <a:cubicBezTo>
                  <a:pt x="2097701" y="542613"/>
                  <a:pt x="2097701" y="542699"/>
                  <a:pt x="2097701" y="543687"/>
                </a:cubicBez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cubicBezTo>
                  <a:pt x="2101764" y="581518"/>
                  <a:pt x="2101838" y="581518"/>
                  <a:pt x="2102515" y="581518"/>
                </a:cubicBezTo>
                <a:lnTo>
                  <a:pt x="2107835" y="581518"/>
                </a:lnTo>
                <a:cubicBezTo>
                  <a:pt x="2107835" y="581527"/>
                  <a:pt x="2107835" y="581594"/>
                  <a:pt x="2107835" y="582329"/>
                </a:cubicBezTo>
                <a:lnTo>
                  <a:pt x="2107835" y="588004"/>
                </a:lnTo>
                <a:cubicBezTo>
                  <a:pt x="2107841" y="588004"/>
                  <a:pt x="2107919" y="588004"/>
                  <a:pt x="2108848" y="588004"/>
                </a:cubicBezTo>
                <a:lnTo>
                  <a:pt x="2115941" y="588004"/>
                </a:lnTo>
                <a:cubicBezTo>
                  <a:pt x="2115941" y="588021"/>
                  <a:pt x="2115941" y="588734"/>
                  <a:pt x="2115941" y="618269"/>
                </a:cubicBezTo>
                <a:cubicBezTo>
                  <a:pt x="2115949" y="618269"/>
                  <a:pt x="2116069" y="618269"/>
                  <a:pt x="2117968" y="618269"/>
                </a:cubicBezTo>
                <a:lnTo>
                  <a:pt x="2132155" y="618269"/>
                </a:lnTo>
                <a:cubicBezTo>
                  <a:pt x="2132155" y="618285"/>
                  <a:pt x="2132155" y="618865"/>
                  <a:pt x="2132155" y="642048"/>
                </a:cubicBez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cubicBezTo>
                  <a:pt x="2134191" y="655019"/>
                  <a:pt x="2134261" y="655019"/>
                  <a:pt x="2134942" y="655019"/>
                </a:cubicBezTo>
                <a:lnTo>
                  <a:pt x="2140262" y="655019"/>
                </a:lnTo>
                <a:cubicBezTo>
                  <a:pt x="2140262" y="655033"/>
                  <a:pt x="2140262" y="655596"/>
                  <a:pt x="2140262" y="678798"/>
                </a:cubicBezTo>
                <a:cubicBezTo>
                  <a:pt x="2140270" y="678798"/>
                  <a:pt x="2140369" y="678798"/>
                  <a:pt x="2141528" y="678798"/>
                </a:cubicBez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cubicBezTo>
                  <a:pt x="2164597" y="680960"/>
                  <a:pt x="2165236" y="680960"/>
                  <a:pt x="2192956" y="680960"/>
                </a:cubicBezTo>
                <a:cubicBezTo>
                  <a:pt x="2192956" y="680985"/>
                  <a:pt x="2192956" y="682386"/>
                  <a:pt x="2192956" y="767431"/>
                </a:cubicBezTo>
                <a:cubicBezTo>
                  <a:pt x="2192964" y="767431"/>
                  <a:pt x="2193040" y="767431"/>
                  <a:pt x="2193716" y="767431"/>
                </a:cubicBez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cubicBezTo>
                  <a:pt x="2205116" y="756629"/>
                  <a:pt x="2205116" y="756728"/>
                  <a:pt x="2205116" y="758514"/>
                </a:cubicBez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cubicBezTo>
                  <a:pt x="2209178" y="726358"/>
                  <a:pt x="2209248" y="726358"/>
                  <a:pt x="2209929" y="726358"/>
                </a:cubicBezTo>
                <a:lnTo>
                  <a:pt x="2215249" y="726358"/>
                </a:lnTo>
                <a:cubicBezTo>
                  <a:pt x="2215249" y="726343"/>
                  <a:pt x="2215249" y="725343"/>
                  <a:pt x="2215249" y="661504"/>
                </a:cubicBezTo>
                <a:cubicBezTo>
                  <a:pt x="2215256" y="661504"/>
                  <a:pt x="2215337" y="661504"/>
                  <a:pt x="2216263" y="661504"/>
                </a:cubicBez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cubicBezTo>
                  <a:pt x="2235525" y="618269"/>
                  <a:pt x="2235622" y="618269"/>
                  <a:pt x="2236783" y="618269"/>
                </a:cubicBez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cubicBezTo>
                  <a:pt x="2255789" y="661504"/>
                  <a:pt x="2255863" y="661504"/>
                  <a:pt x="2256796" y="661504"/>
                </a:cubicBezTo>
                <a:lnTo>
                  <a:pt x="2263890" y="661504"/>
                </a:lnTo>
                <a:cubicBezTo>
                  <a:pt x="2263890" y="661515"/>
                  <a:pt x="2263890" y="662182"/>
                  <a:pt x="2263890" y="700416"/>
                </a:cubicBezTo>
                <a:cubicBezTo>
                  <a:pt x="2263897" y="700416"/>
                  <a:pt x="2263996" y="700416"/>
                  <a:pt x="2265663" y="700416"/>
                </a:cubicBezTo>
                <a:lnTo>
                  <a:pt x="2278077" y="700416"/>
                </a:lnTo>
                <a:cubicBezTo>
                  <a:pt x="2278077" y="700424"/>
                  <a:pt x="2278077" y="700546"/>
                  <a:pt x="2278077" y="702578"/>
                </a:cubicBez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cubicBezTo>
                  <a:pt x="2282140" y="700416"/>
                  <a:pt x="2282252" y="700416"/>
                  <a:pt x="2283650" y="700416"/>
                </a:cubicBezTo>
                <a:lnTo>
                  <a:pt x="2294290" y="700416"/>
                </a:lnTo>
                <a:cubicBezTo>
                  <a:pt x="2294290" y="700426"/>
                  <a:pt x="2294290" y="700543"/>
                  <a:pt x="2294290" y="702037"/>
                </a:cubicBezTo>
                <a:lnTo>
                  <a:pt x="2294290" y="713387"/>
                </a:lnTo>
                <a:cubicBezTo>
                  <a:pt x="2294306" y="713387"/>
                  <a:pt x="2295015" y="713387"/>
                  <a:pt x="2324691" y="713387"/>
                </a:cubicBezTo>
                <a:cubicBezTo>
                  <a:pt x="2324691" y="713370"/>
                  <a:pt x="2324691" y="712599"/>
                  <a:pt x="2324691" y="676637"/>
                </a:cubicBezTo>
                <a:cubicBezTo>
                  <a:pt x="2324699" y="676637"/>
                  <a:pt x="2324792" y="676637"/>
                  <a:pt x="2325957" y="676637"/>
                </a:cubicBezTo>
                <a:lnTo>
                  <a:pt x="2334824" y="676637"/>
                </a:lnTo>
                <a:cubicBezTo>
                  <a:pt x="2334824" y="676648"/>
                  <a:pt x="2334824" y="677142"/>
                  <a:pt x="2334824" y="698254"/>
                </a:cubicBezTo>
                <a:cubicBezTo>
                  <a:pt x="2336851" y="698254"/>
                  <a:pt x="2336851" y="698254"/>
                  <a:pt x="2336851" y="665828"/>
                </a:cubicBezTo>
                <a:cubicBezTo>
                  <a:pt x="2336865" y="665828"/>
                  <a:pt x="2337406" y="665828"/>
                  <a:pt x="2359144" y="665828"/>
                </a:cubicBezTo>
                <a:cubicBezTo>
                  <a:pt x="2359144" y="665818"/>
                  <a:pt x="2359144" y="665698"/>
                  <a:pt x="2359144" y="664206"/>
                </a:cubicBezTo>
                <a:lnTo>
                  <a:pt x="2359144" y="652857"/>
                </a:lnTo>
                <a:cubicBezTo>
                  <a:pt x="2359152" y="652857"/>
                  <a:pt x="2359227" y="652857"/>
                  <a:pt x="2359904" y="652857"/>
                </a:cubicBezTo>
                <a:lnTo>
                  <a:pt x="2365224" y="652857"/>
                </a:lnTo>
                <a:cubicBezTo>
                  <a:pt x="2365224" y="652851"/>
                  <a:pt x="2365224" y="652738"/>
                  <a:pt x="2365224" y="650966"/>
                </a:cubicBezTo>
                <a:lnTo>
                  <a:pt x="2365224" y="637725"/>
                </a:lnTo>
                <a:lnTo>
                  <a:pt x="2369278" y="644210"/>
                </a:lnTo>
                <a:cubicBezTo>
                  <a:pt x="2369286" y="644210"/>
                  <a:pt x="2369415" y="644210"/>
                  <a:pt x="2371558" y="644210"/>
                </a:cubicBezTo>
                <a:lnTo>
                  <a:pt x="2387518" y="644210"/>
                </a:lnTo>
                <a:cubicBezTo>
                  <a:pt x="2387518" y="644202"/>
                  <a:pt x="2387518" y="644134"/>
                  <a:pt x="2387518" y="643399"/>
                </a:cubicBezTo>
                <a:lnTo>
                  <a:pt x="2387518" y="637725"/>
                </a:lnTo>
                <a:cubicBezTo>
                  <a:pt x="2387527" y="637725"/>
                  <a:pt x="2387601" y="637725"/>
                  <a:pt x="2388278" y="637725"/>
                </a:cubicBezTo>
                <a:lnTo>
                  <a:pt x="2393598" y="637725"/>
                </a:lnTo>
                <a:cubicBezTo>
                  <a:pt x="2393598" y="637734"/>
                  <a:pt x="2393598" y="637834"/>
                  <a:pt x="2393598" y="639076"/>
                </a:cubicBezTo>
                <a:lnTo>
                  <a:pt x="2393598" y="648534"/>
                </a:lnTo>
                <a:cubicBezTo>
                  <a:pt x="2393613" y="648534"/>
                  <a:pt x="2394346" y="648534"/>
                  <a:pt x="2432105" y="648534"/>
                </a:cubicBezTo>
                <a:cubicBezTo>
                  <a:pt x="2432105" y="648552"/>
                  <a:pt x="2432105" y="650062"/>
                  <a:pt x="2432105" y="786887"/>
                </a:cubicBezTo>
                <a:cubicBezTo>
                  <a:pt x="2432115" y="786887"/>
                  <a:pt x="2432230" y="786887"/>
                  <a:pt x="2433625" y="786887"/>
                </a:cubicBezTo>
                <a:lnTo>
                  <a:pt x="2444265" y="786887"/>
                </a:lnTo>
                <a:cubicBezTo>
                  <a:pt x="2444265" y="782564"/>
                  <a:pt x="2444265" y="778240"/>
                  <a:pt x="2444265" y="773917"/>
                </a:cubicBezTo>
                <a:cubicBezTo>
                  <a:pt x="2446292" y="773917"/>
                  <a:pt x="2446292" y="773917"/>
                  <a:pt x="2448319" y="773917"/>
                </a:cubicBezTo>
                <a:cubicBezTo>
                  <a:pt x="2448319" y="778240"/>
                  <a:pt x="2448319" y="782564"/>
                  <a:pt x="2448319" y="786887"/>
                </a:cubicBezTo>
                <a:cubicBezTo>
                  <a:pt x="2458452" y="786887"/>
                  <a:pt x="2468586" y="786887"/>
                  <a:pt x="2478719" y="786887"/>
                </a:cubicBezTo>
                <a:cubicBezTo>
                  <a:pt x="2478719" y="776078"/>
                  <a:pt x="2478719" y="767431"/>
                  <a:pt x="2478719" y="756622"/>
                </a:cubicBezTo>
                <a:cubicBezTo>
                  <a:pt x="2482773" y="756622"/>
                  <a:pt x="2486826" y="756622"/>
                  <a:pt x="2490879" y="756622"/>
                </a:cubicBez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cubicBezTo>
                  <a:pt x="2517226" y="767431"/>
                  <a:pt x="2517226" y="778240"/>
                  <a:pt x="2517226" y="786887"/>
                </a:cubicBezTo>
                <a:cubicBezTo>
                  <a:pt x="2519253" y="786887"/>
                  <a:pt x="2521280" y="786887"/>
                  <a:pt x="2525333" y="786887"/>
                </a:cubicBezTo>
                <a:cubicBezTo>
                  <a:pt x="2525333" y="793373"/>
                  <a:pt x="2525333" y="799858"/>
                  <a:pt x="2525333" y="804182"/>
                </a:cubicBezTo>
                <a:lnTo>
                  <a:pt x="2534669" y="805087"/>
                </a:lnTo>
                <a:lnTo>
                  <a:pt x="2547627" y="805087"/>
                </a:lnTo>
                <a:cubicBezTo>
                  <a:pt x="2547627" y="799278"/>
                  <a:pt x="2547627" y="795106"/>
                  <a:pt x="2547627" y="789049"/>
                </a:cubicBez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cubicBezTo>
                  <a:pt x="2688226" y="782564"/>
                  <a:pt x="2688861" y="782564"/>
                  <a:pt x="2689495" y="782564"/>
                </a:cubicBez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cubicBezTo>
                  <a:pt x="2703682" y="782564"/>
                  <a:pt x="2705709" y="782564"/>
                  <a:pt x="2707735" y="782564"/>
                </a:cubicBez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cubicBezTo>
                  <a:pt x="3072540" y="350208"/>
                  <a:pt x="3072540" y="343723"/>
                  <a:pt x="3072540" y="337238"/>
                </a:cubicBezTo>
                <a:cubicBezTo>
                  <a:pt x="3076593" y="337238"/>
                  <a:pt x="3080647" y="337238"/>
                  <a:pt x="3086727" y="337238"/>
                </a:cubicBezTo>
                <a:cubicBezTo>
                  <a:pt x="3086727" y="328590"/>
                  <a:pt x="3086727" y="322105"/>
                  <a:pt x="3086727" y="315620"/>
                </a:cubicBezTo>
                <a:cubicBezTo>
                  <a:pt x="3086727" y="313458"/>
                  <a:pt x="3088753" y="313458"/>
                  <a:pt x="3088753" y="311296"/>
                </a:cubicBezTo>
                <a:cubicBezTo>
                  <a:pt x="3088753" y="285355"/>
                  <a:pt x="3088753" y="259414"/>
                  <a:pt x="3088753" y="233472"/>
                </a:cubicBezTo>
                <a:cubicBezTo>
                  <a:pt x="3088753" y="231310"/>
                  <a:pt x="3086727" y="229149"/>
                  <a:pt x="3086727" y="226987"/>
                </a:cubicBezTo>
                <a:cubicBezTo>
                  <a:pt x="3088753" y="224825"/>
                  <a:pt x="3090780" y="222663"/>
                  <a:pt x="3092807" y="220501"/>
                </a:cubicBezTo>
                <a:cubicBezTo>
                  <a:pt x="3092807" y="201045"/>
                  <a:pt x="3092807" y="181589"/>
                  <a:pt x="3092807" y="162133"/>
                </a:cubicBezTo>
                <a:cubicBezTo>
                  <a:pt x="3092807" y="159972"/>
                  <a:pt x="3092807" y="159972"/>
                  <a:pt x="3094833" y="157810"/>
                </a:cubicBezTo>
                <a:cubicBezTo>
                  <a:pt x="3094833" y="140516"/>
                  <a:pt x="3094833" y="121060"/>
                  <a:pt x="3094833" y="101604"/>
                </a:cubicBez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cubicBezTo>
                  <a:pt x="3106994" y="222663"/>
                  <a:pt x="3109020" y="224825"/>
                  <a:pt x="3111047" y="226987"/>
                </a:cubicBezTo>
                <a:cubicBezTo>
                  <a:pt x="3111047" y="229149"/>
                  <a:pt x="3109020" y="231310"/>
                  <a:pt x="3109020" y="233472"/>
                </a:cubicBezTo>
                <a:cubicBezTo>
                  <a:pt x="3109020" y="259414"/>
                  <a:pt x="3109020" y="285355"/>
                  <a:pt x="3109020" y="311296"/>
                </a:cubicBezTo>
                <a:cubicBezTo>
                  <a:pt x="3109020" y="313458"/>
                  <a:pt x="3111047" y="313458"/>
                  <a:pt x="3111047" y="315620"/>
                </a:cubicBezTo>
                <a:cubicBezTo>
                  <a:pt x="3111047" y="322105"/>
                  <a:pt x="3111047" y="328590"/>
                  <a:pt x="3111047" y="337238"/>
                </a:cubicBezTo>
                <a:cubicBezTo>
                  <a:pt x="3115100" y="337238"/>
                  <a:pt x="3121180" y="337238"/>
                  <a:pt x="3125234" y="337238"/>
                </a:cubicBezTo>
                <a:cubicBezTo>
                  <a:pt x="3125234" y="343723"/>
                  <a:pt x="3125234" y="350208"/>
                  <a:pt x="3125234" y="354532"/>
                </a:cubicBez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cubicBezTo>
                  <a:pt x="3145501" y="657181"/>
                  <a:pt x="3167794" y="657181"/>
                  <a:pt x="3188061" y="657181"/>
                </a:cubicBezTo>
                <a:cubicBezTo>
                  <a:pt x="3188061" y="683122"/>
                  <a:pt x="3188061" y="709063"/>
                  <a:pt x="3188061" y="732843"/>
                </a:cubicBezTo>
                <a:cubicBezTo>
                  <a:pt x="3192115" y="732843"/>
                  <a:pt x="3194141" y="732843"/>
                  <a:pt x="3196168" y="732843"/>
                </a:cubicBezTo>
                <a:cubicBezTo>
                  <a:pt x="3196168" y="730681"/>
                  <a:pt x="3198195" y="728519"/>
                  <a:pt x="3198195" y="726358"/>
                </a:cubicBezTo>
                <a:cubicBezTo>
                  <a:pt x="3200221" y="726358"/>
                  <a:pt x="3202248" y="726358"/>
                  <a:pt x="3204275" y="726358"/>
                </a:cubicBezTo>
                <a:cubicBezTo>
                  <a:pt x="3204275" y="728519"/>
                  <a:pt x="3204275" y="730681"/>
                  <a:pt x="3206302" y="735005"/>
                </a:cubicBezTo>
                <a:cubicBezTo>
                  <a:pt x="3210355" y="735005"/>
                  <a:pt x="3214408" y="735005"/>
                  <a:pt x="3218462" y="735005"/>
                </a:cubicBezTo>
                <a:cubicBezTo>
                  <a:pt x="3218462" y="732843"/>
                  <a:pt x="3218462" y="730681"/>
                  <a:pt x="3218462" y="728519"/>
                </a:cubicBezTo>
                <a:cubicBezTo>
                  <a:pt x="3226568" y="728519"/>
                  <a:pt x="3232648" y="728519"/>
                  <a:pt x="3240755" y="728519"/>
                </a:cubicBezTo>
                <a:cubicBezTo>
                  <a:pt x="3240755" y="730681"/>
                  <a:pt x="3240755" y="732843"/>
                  <a:pt x="3240755" y="735005"/>
                </a:cubicBezTo>
                <a:cubicBezTo>
                  <a:pt x="3246835" y="735005"/>
                  <a:pt x="3254942" y="735005"/>
                  <a:pt x="3261022" y="735005"/>
                </a:cubicBezTo>
                <a:cubicBezTo>
                  <a:pt x="3261022" y="750137"/>
                  <a:pt x="3261022" y="765270"/>
                  <a:pt x="3261022" y="780402"/>
                </a:cubicBezTo>
                <a:cubicBezTo>
                  <a:pt x="3265076" y="780402"/>
                  <a:pt x="3271156" y="780402"/>
                  <a:pt x="3275209" y="780402"/>
                </a:cubicBezTo>
                <a:cubicBezTo>
                  <a:pt x="3275209" y="776078"/>
                  <a:pt x="3275209" y="771755"/>
                  <a:pt x="3275209" y="767431"/>
                </a:cubicBezTo>
                <a:cubicBezTo>
                  <a:pt x="3281289" y="767431"/>
                  <a:pt x="3287369" y="767431"/>
                  <a:pt x="3291423" y="767431"/>
                </a:cubicBezTo>
                <a:cubicBezTo>
                  <a:pt x="3291423" y="706902"/>
                  <a:pt x="3291423" y="648534"/>
                  <a:pt x="3291423" y="588004"/>
                </a:cubicBezTo>
                <a:cubicBezTo>
                  <a:pt x="3293449" y="585842"/>
                  <a:pt x="3295476" y="583680"/>
                  <a:pt x="3297503" y="581518"/>
                </a:cubicBezTo>
                <a:cubicBezTo>
                  <a:pt x="3321823" y="581518"/>
                  <a:pt x="3346143" y="581518"/>
                  <a:pt x="3370464" y="581518"/>
                </a:cubicBezTo>
                <a:lnTo>
                  <a:pt x="3370464" y="590166"/>
                </a:lnTo>
                <a:lnTo>
                  <a:pt x="3380597" y="590166"/>
                </a:lnTo>
                <a:cubicBezTo>
                  <a:pt x="3380597" y="629078"/>
                  <a:pt x="3380597" y="667990"/>
                  <a:pt x="3380597" y="704740"/>
                </a:cubicBezTo>
                <a:cubicBezTo>
                  <a:pt x="3388704" y="704740"/>
                  <a:pt x="3394784" y="704740"/>
                  <a:pt x="3402891" y="704740"/>
                </a:cubicBezTo>
                <a:cubicBezTo>
                  <a:pt x="3402891" y="683122"/>
                  <a:pt x="3402891" y="661504"/>
                  <a:pt x="3402891" y="637725"/>
                </a:cubicBezTo>
                <a:cubicBezTo>
                  <a:pt x="3410997" y="637725"/>
                  <a:pt x="3421131" y="637725"/>
                  <a:pt x="3429238" y="637725"/>
                </a:cubicBez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cubicBezTo>
                  <a:pt x="3451531" y="637725"/>
                  <a:pt x="3459638" y="637725"/>
                  <a:pt x="3467745" y="637725"/>
                </a:cubicBezTo>
                <a:cubicBezTo>
                  <a:pt x="3467745" y="598813"/>
                  <a:pt x="3467745" y="559901"/>
                  <a:pt x="3467745" y="520989"/>
                </a:cubicBezTo>
                <a:cubicBezTo>
                  <a:pt x="3467759" y="520986"/>
                  <a:pt x="3468626" y="520822"/>
                  <a:pt x="3524492" y="510180"/>
                </a:cubicBezTo>
                <a:cubicBezTo>
                  <a:pt x="3524492" y="510187"/>
                  <a:pt x="3524492" y="510261"/>
                  <a:pt x="3524492" y="511261"/>
                </a:cubicBezTo>
                <a:lnTo>
                  <a:pt x="3524492" y="518827"/>
                </a:lnTo>
                <a:cubicBezTo>
                  <a:pt x="3524509" y="518827"/>
                  <a:pt x="3525153" y="518827"/>
                  <a:pt x="3550839" y="518827"/>
                </a:cubicBezTo>
                <a:cubicBezTo>
                  <a:pt x="3550839" y="518849"/>
                  <a:pt x="3550839" y="521220"/>
                  <a:pt x="3550839" y="773917"/>
                </a:cubicBezTo>
                <a:cubicBezTo>
                  <a:pt x="3556919" y="773917"/>
                  <a:pt x="3565026" y="773917"/>
                  <a:pt x="3573133" y="773917"/>
                </a:cubicBezTo>
                <a:cubicBezTo>
                  <a:pt x="3573133" y="771755"/>
                  <a:pt x="3573133" y="771755"/>
                  <a:pt x="3573133" y="769593"/>
                </a:cubicBezTo>
                <a:cubicBezTo>
                  <a:pt x="3577186" y="769593"/>
                  <a:pt x="3581239" y="769593"/>
                  <a:pt x="3585293" y="769593"/>
                </a:cubicBezTo>
                <a:cubicBezTo>
                  <a:pt x="3585293" y="771755"/>
                  <a:pt x="3585293" y="771755"/>
                  <a:pt x="3585293" y="773917"/>
                </a:cubicBezTo>
                <a:cubicBezTo>
                  <a:pt x="3593400" y="773917"/>
                  <a:pt x="3601506" y="773917"/>
                  <a:pt x="3609613" y="773917"/>
                </a:cubicBezTo>
                <a:cubicBezTo>
                  <a:pt x="3609613" y="769593"/>
                  <a:pt x="3609613" y="765270"/>
                  <a:pt x="3609613" y="760946"/>
                </a:cubicBezTo>
                <a:cubicBezTo>
                  <a:pt x="3619747" y="760946"/>
                  <a:pt x="3629880" y="760946"/>
                  <a:pt x="3637987" y="760946"/>
                </a:cubicBez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cubicBezTo>
                  <a:pt x="3670414" y="754461"/>
                  <a:pt x="3670414" y="750137"/>
                  <a:pt x="3670414" y="743652"/>
                </a:cubicBezTo>
                <a:lnTo>
                  <a:pt x="3678521" y="743652"/>
                </a:lnTo>
                <a:cubicBezTo>
                  <a:pt x="3678521" y="739328"/>
                  <a:pt x="3678521" y="735005"/>
                  <a:pt x="3678521" y="730681"/>
                </a:cubicBezTo>
                <a:cubicBezTo>
                  <a:pt x="3696761" y="730681"/>
                  <a:pt x="3717028" y="730681"/>
                  <a:pt x="3735268" y="730681"/>
                </a:cubicBezTo>
                <a:cubicBezTo>
                  <a:pt x="3735268" y="719872"/>
                  <a:pt x="3735268" y="711225"/>
                  <a:pt x="3735268" y="700416"/>
                </a:cubicBezTo>
                <a:cubicBezTo>
                  <a:pt x="3741348" y="700416"/>
                  <a:pt x="3747428" y="700416"/>
                  <a:pt x="3753508" y="700416"/>
                </a:cubicBezTo>
                <a:cubicBezTo>
                  <a:pt x="3753508" y="698254"/>
                  <a:pt x="3753508" y="696093"/>
                  <a:pt x="3753508" y="693931"/>
                </a:cubicBezTo>
                <a:cubicBezTo>
                  <a:pt x="3757562" y="693931"/>
                  <a:pt x="3761615" y="693931"/>
                  <a:pt x="3765668" y="693931"/>
                </a:cubicBezTo>
                <a:cubicBezTo>
                  <a:pt x="3765668" y="696093"/>
                  <a:pt x="3765668" y="698254"/>
                  <a:pt x="3765668" y="700416"/>
                </a:cubicBezTo>
                <a:cubicBezTo>
                  <a:pt x="3771748" y="700416"/>
                  <a:pt x="3775802" y="700416"/>
                  <a:pt x="3781882" y="700416"/>
                </a:cubicBezTo>
                <a:cubicBezTo>
                  <a:pt x="3781882" y="715549"/>
                  <a:pt x="3781882" y="732843"/>
                  <a:pt x="3781882" y="750137"/>
                </a:cubicBezTo>
                <a:cubicBezTo>
                  <a:pt x="3792015" y="750137"/>
                  <a:pt x="3804176" y="750137"/>
                  <a:pt x="3814309" y="750137"/>
                </a:cubicBezTo>
                <a:cubicBezTo>
                  <a:pt x="3814309" y="741490"/>
                  <a:pt x="3814309" y="732843"/>
                  <a:pt x="3814309" y="724196"/>
                </a:cubicBezTo>
                <a:cubicBezTo>
                  <a:pt x="3826469" y="724196"/>
                  <a:pt x="3840656" y="724196"/>
                  <a:pt x="3852816" y="724196"/>
                </a:cubicBezTo>
                <a:cubicBezTo>
                  <a:pt x="3852816" y="713387"/>
                  <a:pt x="3852816" y="704740"/>
                  <a:pt x="3852816" y="693931"/>
                </a:cubicBezTo>
                <a:cubicBezTo>
                  <a:pt x="3869030" y="693931"/>
                  <a:pt x="3885243" y="693931"/>
                  <a:pt x="3901457" y="693931"/>
                </a:cubicBezTo>
                <a:cubicBezTo>
                  <a:pt x="3901457" y="693960"/>
                  <a:pt x="3901457" y="695735"/>
                  <a:pt x="3901457" y="805087"/>
                </a:cubicBez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1030409"/>
                </a:lnTo>
                <a:lnTo>
                  <a:pt x="3967332" y="1160647"/>
                </a:lnTo>
                <a:lnTo>
                  <a:pt x="3901457" y="1160647"/>
                </a:lnTo>
                <a:lnTo>
                  <a:pt x="3730337" y="1160647"/>
                </a:lnTo>
                <a:lnTo>
                  <a:pt x="1373612" y="1160647"/>
                </a:lnTo>
                <a:cubicBezTo>
                  <a:pt x="1373605" y="1160647"/>
                  <a:pt x="1372430" y="1160647"/>
                  <a:pt x="1200143" y="1160647"/>
                </a:cubicBezTo>
                <a:lnTo>
                  <a:pt x="1088349" y="1160647"/>
                </a:lnTo>
                <a:lnTo>
                  <a:pt x="1036189" y="1160647"/>
                </a:lnTo>
                <a:cubicBezTo>
                  <a:pt x="834841" y="1160647"/>
                  <a:pt x="513343" y="1160647"/>
                  <a:pt x="0" y="1160647"/>
                </a:cubicBezTo>
                <a:lnTo>
                  <a:pt x="45065" y="1082592"/>
                </a:lnTo>
                <a:cubicBezTo>
                  <a:pt x="58273" y="1081488"/>
                  <a:pt x="71508" y="1080386"/>
                  <a:pt x="85243" y="1079284"/>
                </a:cubicBezTo>
                <a:cubicBezTo>
                  <a:pt x="85243" y="1067661"/>
                  <a:pt x="85243" y="1058363"/>
                  <a:pt x="85243" y="1046739"/>
                </a:cubicBezTo>
                <a:cubicBezTo>
                  <a:pt x="100846" y="1046739"/>
                  <a:pt x="116449" y="1046739"/>
                  <a:pt x="129823" y="1046739"/>
                </a:cubicBezTo>
                <a:cubicBezTo>
                  <a:pt x="129823" y="1039765"/>
                  <a:pt x="129823" y="1035116"/>
                  <a:pt x="129823" y="1028142"/>
                </a:cubicBezTo>
                <a:cubicBezTo>
                  <a:pt x="161030" y="1028142"/>
                  <a:pt x="192236" y="1028142"/>
                  <a:pt x="223442" y="1028142"/>
                </a:cubicBezTo>
                <a:cubicBezTo>
                  <a:pt x="223442" y="1032791"/>
                  <a:pt x="223442" y="1035116"/>
                  <a:pt x="223442" y="1039765"/>
                </a:cubicBezTo>
                <a:cubicBezTo>
                  <a:pt x="243503" y="1039765"/>
                  <a:pt x="263564" y="1039765"/>
                  <a:pt x="283625" y="1039765"/>
                </a:cubicBezTo>
                <a:cubicBezTo>
                  <a:pt x="283625" y="1042090"/>
                  <a:pt x="283625" y="1044415"/>
                  <a:pt x="283625" y="1046739"/>
                </a:cubicBezTo>
                <a:cubicBezTo>
                  <a:pt x="288083" y="1046739"/>
                  <a:pt x="294770" y="1046739"/>
                  <a:pt x="301457" y="1046739"/>
                </a:cubicBezTo>
                <a:cubicBezTo>
                  <a:pt x="301457" y="1049064"/>
                  <a:pt x="301457" y="1051389"/>
                  <a:pt x="301457" y="1053713"/>
                </a:cubicBezTo>
                <a:cubicBezTo>
                  <a:pt x="305915" y="1053713"/>
                  <a:pt x="312602" y="1053713"/>
                  <a:pt x="317060" y="1053713"/>
                </a:cubicBezTo>
                <a:cubicBezTo>
                  <a:pt x="317060" y="1018844"/>
                  <a:pt x="317060" y="983974"/>
                  <a:pt x="317060" y="949104"/>
                </a:cubicBezTo>
                <a:cubicBezTo>
                  <a:pt x="332663" y="944455"/>
                  <a:pt x="348267" y="939806"/>
                  <a:pt x="363870" y="935156"/>
                </a:cubicBezTo>
                <a:cubicBezTo>
                  <a:pt x="392847" y="935156"/>
                  <a:pt x="421824" y="935156"/>
                  <a:pt x="450801" y="935156"/>
                </a:cubicBezTo>
                <a:cubicBezTo>
                  <a:pt x="450801" y="879365"/>
                  <a:pt x="450801" y="823573"/>
                  <a:pt x="450801" y="767782"/>
                </a:cubicBezTo>
                <a:cubicBezTo>
                  <a:pt x="457488" y="763132"/>
                  <a:pt x="466404" y="760808"/>
                  <a:pt x="475320" y="756158"/>
                </a:cubicBezTo>
                <a:cubicBezTo>
                  <a:pt x="510984" y="751509"/>
                  <a:pt x="546649" y="744535"/>
                  <a:pt x="582313" y="737561"/>
                </a:cubicBezTo>
                <a:cubicBezTo>
                  <a:pt x="595687" y="742210"/>
                  <a:pt x="606832" y="746860"/>
                  <a:pt x="620206" y="749184"/>
                </a:cubicBezTo>
                <a:cubicBezTo>
                  <a:pt x="622435" y="751509"/>
                  <a:pt x="624664" y="753834"/>
                  <a:pt x="626893" y="756158"/>
                </a:cubicBezTo>
                <a:cubicBezTo>
                  <a:pt x="626893" y="860767"/>
                  <a:pt x="626893" y="965377"/>
                  <a:pt x="626893" y="1067661"/>
                </a:cubicBezTo>
                <a:cubicBezTo>
                  <a:pt x="631351" y="1067661"/>
                  <a:pt x="635809" y="1067661"/>
                  <a:pt x="642496" y="1067661"/>
                </a:cubicBezTo>
                <a:cubicBezTo>
                  <a:pt x="642496" y="1025818"/>
                  <a:pt x="642496" y="983974"/>
                  <a:pt x="642496" y="942130"/>
                </a:cubicBezTo>
                <a:cubicBezTo>
                  <a:pt x="646954" y="942130"/>
                  <a:pt x="651412" y="942130"/>
                  <a:pt x="655870" y="942130"/>
                </a:cubicBezTo>
                <a:cubicBezTo>
                  <a:pt x="655870" y="937481"/>
                  <a:pt x="655870" y="935156"/>
                  <a:pt x="655870" y="930507"/>
                </a:cubicBezTo>
                <a:cubicBezTo>
                  <a:pt x="660328" y="928182"/>
                  <a:pt x="664786" y="925858"/>
                  <a:pt x="669244" y="923533"/>
                </a:cubicBezTo>
                <a:lnTo>
                  <a:pt x="680389" y="923533"/>
                </a:lnTo>
                <a:cubicBezTo>
                  <a:pt x="680389" y="918884"/>
                  <a:pt x="680389" y="916559"/>
                  <a:pt x="680389" y="911910"/>
                </a:cubicBezTo>
                <a:cubicBezTo>
                  <a:pt x="682618" y="909585"/>
                  <a:pt x="687076" y="907260"/>
                  <a:pt x="689305" y="904936"/>
                </a:cubicBezTo>
                <a:cubicBezTo>
                  <a:pt x="695993" y="904936"/>
                  <a:pt x="704909" y="904936"/>
                  <a:pt x="711596" y="904936"/>
                </a:cubicBezTo>
                <a:cubicBezTo>
                  <a:pt x="711596" y="916559"/>
                  <a:pt x="711596" y="930507"/>
                  <a:pt x="711596" y="942130"/>
                </a:cubicBezTo>
                <a:cubicBezTo>
                  <a:pt x="727199" y="942130"/>
                  <a:pt x="742802" y="942130"/>
                  <a:pt x="758405" y="942130"/>
                </a:cubicBezTo>
                <a:cubicBezTo>
                  <a:pt x="758405" y="986299"/>
                  <a:pt x="758405" y="1028142"/>
                  <a:pt x="758405" y="1072311"/>
                </a:cubicBezTo>
                <a:cubicBezTo>
                  <a:pt x="765092" y="1072311"/>
                  <a:pt x="771779" y="1072311"/>
                  <a:pt x="776237" y="1072311"/>
                </a:cubicBezTo>
                <a:cubicBezTo>
                  <a:pt x="782924" y="1069986"/>
                  <a:pt x="787382" y="1067661"/>
                  <a:pt x="794069" y="1065337"/>
                </a:cubicBezTo>
                <a:cubicBezTo>
                  <a:pt x="794069" y="1060687"/>
                  <a:pt x="794069" y="1058363"/>
                  <a:pt x="794069" y="1056038"/>
                </a:cubicBezTo>
                <a:cubicBezTo>
                  <a:pt x="791840" y="1056038"/>
                  <a:pt x="789611" y="1053713"/>
                  <a:pt x="787382" y="1053713"/>
                </a:cubicBezTo>
                <a:cubicBezTo>
                  <a:pt x="787382" y="1051389"/>
                  <a:pt x="787382" y="1049064"/>
                  <a:pt x="787382" y="1046739"/>
                </a:cubicBezTo>
                <a:cubicBezTo>
                  <a:pt x="789611" y="1044415"/>
                  <a:pt x="791840" y="1044415"/>
                  <a:pt x="794069" y="1042090"/>
                </a:cubicBezTo>
                <a:cubicBezTo>
                  <a:pt x="794069" y="1025818"/>
                  <a:pt x="794069" y="1007220"/>
                  <a:pt x="794069" y="990948"/>
                </a:cubicBezTo>
                <a:cubicBezTo>
                  <a:pt x="791840" y="990948"/>
                  <a:pt x="789611" y="988623"/>
                  <a:pt x="787382" y="988623"/>
                </a:cubicBezTo>
                <a:cubicBezTo>
                  <a:pt x="787382" y="986299"/>
                  <a:pt x="787382" y="983974"/>
                  <a:pt x="787382" y="981649"/>
                </a:cubicBezTo>
                <a:cubicBezTo>
                  <a:pt x="789611" y="979325"/>
                  <a:pt x="791840" y="979325"/>
                  <a:pt x="794069" y="977000"/>
                </a:cubicBezTo>
                <a:lnTo>
                  <a:pt x="798527" y="972351"/>
                </a:lnTo>
                <a:lnTo>
                  <a:pt x="798527" y="963052"/>
                </a:lnTo>
                <a:cubicBezTo>
                  <a:pt x="796298" y="963052"/>
                  <a:pt x="796298" y="963052"/>
                  <a:pt x="794069" y="963052"/>
                </a:cubicBezTo>
                <a:cubicBezTo>
                  <a:pt x="794069" y="960727"/>
                  <a:pt x="794069" y="958403"/>
                  <a:pt x="794069" y="956078"/>
                </a:cubicBezTo>
                <a:cubicBezTo>
                  <a:pt x="796298" y="956078"/>
                  <a:pt x="798527" y="953753"/>
                  <a:pt x="800756" y="951429"/>
                </a:cubicBezTo>
                <a:cubicBezTo>
                  <a:pt x="802985" y="923533"/>
                  <a:pt x="809672" y="900287"/>
                  <a:pt x="836420" y="886339"/>
                </a:cubicBezTo>
                <a:cubicBezTo>
                  <a:pt x="834191" y="886339"/>
                  <a:pt x="834191" y="884014"/>
                  <a:pt x="831962" y="884014"/>
                </a:cubicBezTo>
                <a:cubicBezTo>
                  <a:pt x="831962" y="881689"/>
                  <a:pt x="831962" y="879365"/>
                  <a:pt x="831962" y="877040"/>
                </a:cubicBezTo>
                <a:cubicBezTo>
                  <a:pt x="834191" y="877040"/>
                  <a:pt x="836420" y="874715"/>
                  <a:pt x="838649" y="874715"/>
                </a:cubicBezTo>
                <a:cubicBezTo>
                  <a:pt x="838649" y="870066"/>
                  <a:pt x="838649" y="867741"/>
                  <a:pt x="838649" y="865417"/>
                </a:cubicBezTo>
                <a:cubicBezTo>
                  <a:pt x="840878" y="865417"/>
                  <a:pt x="840878" y="865417"/>
                  <a:pt x="843107" y="865417"/>
                </a:cubicBezTo>
                <a:cubicBezTo>
                  <a:pt x="843107" y="858443"/>
                  <a:pt x="843107" y="851469"/>
                  <a:pt x="843107" y="844495"/>
                </a:cubicBezTo>
                <a:cubicBezTo>
                  <a:pt x="840878" y="844495"/>
                  <a:pt x="840878" y="844495"/>
                  <a:pt x="838649" y="844495"/>
                </a:cubicBezTo>
                <a:cubicBezTo>
                  <a:pt x="838649" y="842170"/>
                  <a:pt x="838649" y="842170"/>
                  <a:pt x="838649" y="839846"/>
                </a:cubicBezTo>
                <a:lnTo>
                  <a:pt x="843107" y="837521"/>
                </a:lnTo>
                <a:cubicBezTo>
                  <a:pt x="847565" y="832872"/>
                  <a:pt x="849794" y="828222"/>
                  <a:pt x="854252" y="821248"/>
                </a:cubicBezTo>
                <a:cubicBezTo>
                  <a:pt x="856481" y="816599"/>
                  <a:pt x="856481" y="814275"/>
                  <a:pt x="856481" y="811950"/>
                </a:cubicBezTo>
                <a:cubicBezTo>
                  <a:pt x="852023" y="804976"/>
                  <a:pt x="852023" y="793353"/>
                  <a:pt x="856481" y="786379"/>
                </a:cubicBezTo>
                <a:cubicBezTo>
                  <a:pt x="856482" y="786376"/>
                  <a:pt x="856497" y="786330"/>
                  <a:pt x="856760" y="785507"/>
                </a:cubicBezTo>
                <a:lnTo>
                  <a:pt x="858710" y="779405"/>
                </a:lnTo>
                <a:cubicBezTo>
                  <a:pt x="858711" y="779408"/>
                  <a:pt x="858726" y="779454"/>
                  <a:pt x="858989" y="780277"/>
                </a:cubicBezTo>
                <a:lnTo>
                  <a:pt x="860939" y="786379"/>
                </a:lnTo>
                <a:cubicBezTo>
                  <a:pt x="865397" y="793353"/>
                  <a:pt x="867626" y="804976"/>
                  <a:pt x="863168" y="811950"/>
                </a:cubicBezTo>
                <a:cubicBezTo>
                  <a:pt x="863168" y="814275"/>
                  <a:pt x="863168" y="816599"/>
                  <a:pt x="863168" y="818924"/>
                </a:cubicBezTo>
                <a:cubicBezTo>
                  <a:pt x="867626" y="825898"/>
                  <a:pt x="872084" y="832872"/>
                  <a:pt x="874314" y="837521"/>
                </a:cubicBezTo>
                <a:cubicBezTo>
                  <a:pt x="876543" y="837521"/>
                  <a:pt x="876543" y="839846"/>
                  <a:pt x="878772" y="839846"/>
                </a:cubicBezTo>
                <a:cubicBezTo>
                  <a:pt x="878772" y="842170"/>
                  <a:pt x="878772" y="842170"/>
                  <a:pt x="878772" y="844495"/>
                </a:cubicBezTo>
                <a:cubicBezTo>
                  <a:pt x="876543" y="851469"/>
                  <a:pt x="876543" y="858443"/>
                  <a:pt x="876543" y="865417"/>
                </a:cubicBezTo>
                <a:cubicBezTo>
                  <a:pt x="881001" y="867741"/>
                  <a:pt x="881001" y="870066"/>
                  <a:pt x="881001" y="874715"/>
                </a:cubicBezTo>
                <a:lnTo>
                  <a:pt x="885459" y="877040"/>
                </a:lnTo>
                <a:cubicBezTo>
                  <a:pt x="885459" y="879365"/>
                  <a:pt x="885459" y="881689"/>
                  <a:pt x="885459" y="884014"/>
                </a:cubicBezTo>
                <a:cubicBezTo>
                  <a:pt x="883230" y="886339"/>
                  <a:pt x="883230" y="886339"/>
                  <a:pt x="881001" y="886339"/>
                </a:cubicBezTo>
                <a:cubicBezTo>
                  <a:pt x="894375" y="893313"/>
                  <a:pt x="902177" y="902612"/>
                  <a:pt x="907192" y="913654"/>
                </a:cubicBezTo>
                <a:lnTo>
                  <a:pt x="907615" y="915339"/>
                </a:lnTo>
                <a:lnTo>
                  <a:pt x="953954" y="915339"/>
                </a:lnTo>
                <a:lnTo>
                  <a:pt x="990768" y="907956"/>
                </a:lnTo>
                <a:lnTo>
                  <a:pt x="990768" y="886329"/>
                </a:lnTo>
                <a:lnTo>
                  <a:pt x="942487" y="886329"/>
                </a:lnTo>
                <a:cubicBezTo>
                  <a:pt x="942487" y="886306"/>
                  <a:pt x="942487" y="884414"/>
                  <a:pt x="942487" y="724196"/>
                </a:cubicBezTo>
                <a:cubicBezTo>
                  <a:pt x="942498" y="724196"/>
                  <a:pt x="942969" y="724196"/>
                  <a:pt x="962754" y="724196"/>
                </a:cubicBez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cubicBezTo>
                  <a:pt x="1011394" y="730661"/>
                  <a:pt x="1011394" y="729131"/>
                  <a:pt x="1011394" y="607460"/>
                </a:cubicBezTo>
                <a:cubicBezTo>
                  <a:pt x="1011403" y="607460"/>
                  <a:pt x="1011522" y="607460"/>
                  <a:pt x="1013421" y="607460"/>
                </a:cubicBezTo>
                <a:lnTo>
                  <a:pt x="1027608" y="607460"/>
                </a:lnTo>
                <a:cubicBezTo>
                  <a:pt x="1027608" y="607438"/>
                  <a:pt x="1027608" y="605724"/>
                  <a:pt x="1027608" y="471268"/>
                </a:cubicBezTo>
                <a:cubicBezTo>
                  <a:pt x="1027616" y="471268"/>
                  <a:pt x="1027724" y="471268"/>
                  <a:pt x="1029381" y="471268"/>
                </a:cubicBezTo>
                <a:lnTo>
                  <a:pt x="1041795" y="471268"/>
                </a:lnTo>
                <a:cubicBezTo>
                  <a:pt x="1041795" y="471251"/>
                  <a:pt x="1041795" y="469845"/>
                  <a:pt x="1041795" y="356694"/>
                </a:cubicBezTo>
                <a:cubicBezTo>
                  <a:pt x="1045848" y="354532"/>
                  <a:pt x="1045848" y="354532"/>
                  <a:pt x="1045848" y="328590"/>
                </a:cubicBezTo>
                <a:cubicBezTo>
                  <a:pt x="1045855" y="328590"/>
                  <a:pt x="1045975" y="328590"/>
                  <a:pt x="1047875" y="328590"/>
                </a:cubicBez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973FA0D-5FE0-49BB-8347-3AAF9EE99A8F}"/>
              </a:ext>
            </a:extLst>
          </p:cNvPr>
          <p:cNvSpPr txBox="1"/>
          <p:nvPr/>
        </p:nvSpPr>
        <p:spPr>
          <a:xfrm>
            <a:off x="161014" y="1630579"/>
            <a:ext cx="4892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sz="5400" b="1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8A6F2C5-B77E-47F5-8536-20CA9DFEF79A}"/>
              </a:ext>
            </a:extLst>
          </p:cNvPr>
          <p:cNvGrpSpPr/>
          <p:nvPr/>
        </p:nvGrpSpPr>
        <p:grpSpPr>
          <a:xfrm>
            <a:off x="1303869" y="1906761"/>
            <a:ext cx="1960554" cy="493983"/>
            <a:chOff x="3233963" y="1954419"/>
            <a:chExt cx="1400520" cy="493983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671E47C-4900-4D57-A78C-E87361B5B9C8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Очередной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E40F45BE-199A-4409-8F03-52FC2BC7222D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>
                  <a:solidFill>
                    <a:schemeClr val="bg1"/>
                  </a:solidFill>
                  <a:cs typeface="Arial" pitchFamily="34" charset="0"/>
                </a:rPr>
                <a:t>р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абочий день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883C2503-1C97-4DEC-BA87-718EEAB8EF78}"/>
              </a:ext>
            </a:extLst>
          </p:cNvPr>
          <p:cNvGrpSpPr/>
          <p:nvPr/>
        </p:nvGrpSpPr>
        <p:grpSpPr>
          <a:xfrm>
            <a:off x="3999310" y="2419751"/>
            <a:ext cx="1960554" cy="678649"/>
            <a:chOff x="3233963" y="1954419"/>
            <a:chExt cx="1400520" cy="678649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2A84A53F-FF9D-4F2F-AF57-4565ED85246E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Устав после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AE50BBE-B840-4A69-A0D8-4A5318651827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Ты хочешь лишь посидеть в тишине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37EAF5C-3F18-4AFB-B7FC-DD81F523DF9C}"/>
              </a:ext>
            </a:extLst>
          </p:cNvPr>
          <p:cNvSpPr txBox="1"/>
          <p:nvPr/>
        </p:nvSpPr>
        <p:spPr>
          <a:xfrm>
            <a:off x="10406205" y="1691316"/>
            <a:ext cx="1655750" cy="73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b="1" dirty="0" smtClean="0">
                <a:solidFill>
                  <a:schemeClr val="accent1"/>
                </a:solidFill>
                <a:cs typeface="Arial" pitchFamily="34" charset="0"/>
              </a:rPr>
              <a:t>Полистать свою энциклопедию напитков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7ADCD6CE-8FAC-4B12-9D97-F5010567156D}"/>
              </a:ext>
            </a:extLst>
          </p:cNvPr>
          <p:cNvGrpSpPr/>
          <p:nvPr/>
        </p:nvGrpSpPr>
        <p:grpSpPr>
          <a:xfrm>
            <a:off x="6868967" y="2931773"/>
            <a:ext cx="1960554" cy="678649"/>
            <a:chOff x="3233963" y="1954419"/>
            <a:chExt cx="1400520" cy="678649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85FF627E-4F32-4026-8400-8E6D195A78BB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Отдохнуть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A90548A-0857-4B8F-A3CC-8DADC9DB76C4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Насладившись грядущими выходными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Freeform 33">
            <a:extLst>
              <a:ext uri="{FF2B5EF4-FFF2-40B4-BE49-F238E27FC236}">
                <a16:creationId xmlns="" xmlns:a16="http://schemas.microsoft.com/office/drawing/2014/main" id="{51FB67DD-76D0-4614-B99B-AEEBD5201680}"/>
              </a:ext>
            </a:extLst>
          </p:cNvPr>
          <p:cNvSpPr>
            <a:spLocks noChangeAspect="1"/>
          </p:cNvSpPr>
          <p:nvPr/>
        </p:nvSpPr>
        <p:spPr>
          <a:xfrm>
            <a:off x="8985775" y="3495961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95E689C-011A-48E2-9B78-5D913B675296}"/>
              </a:ext>
            </a:extLst>
          </p:cNvPr>
          <p:cNvSpPr txBox="1"/>
          <p:nvPr/>
        </p:nvSpPr>
        <p:spPr>
          <a:xfrm>
            <a:off x="729723" y="14931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Пятница, вечер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Rectangle: Rounded Corners 22">
            <a:extLst>
              <a:ext uri="{FF2B5EF4-FFF2-40B4-BE49-F238E27FC236}">
                <a16:creationId xmlns="" xmlns:a16="http://schemas.microsoft.com/office/drawing/2014/main" id="{C090699F-4117-40FF-A367-FB7AB5D4F5A9}"/>
              </a:ext>
            </a:extLst>
          </p:cNvPr>
          <p:cNvSpPr/>
          <p:nvPr/>
        </p:nvSpPr>
        <p:spPr>
          <a:xfrm rot="18900000">
            <a:off x="8975601" y="1419011"/>
            <a:ext cx="1182991" cy="1200761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F891375-1196-42E5-8A78-8A68C423B025}"/>
              </a:ext>
            </a:extLst>
          </p:cNvPr>
          <p:cNvSpPr txBox="1"/>
          <p:nvPr/>
        </p:nvSpPr>
        <p:spPr>
          <a:xfrm>
            <a:off x="9329639" y="1543327"/>
            <a:ext cx="4892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95E689C-011A-48E2-9B78-5D913B675296}"/>
              </a:ext>
            </a:extLst>
          </p:cNvPr>
          <p:cNvSpPr txBox="1"/>
          <p:nvPr/>
        </p:nvSpPr>
        <p:spPr>
          <a:xfrm>
            <a:off x="948100" y="5784189"/>
            <a:ext cx="113210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kern="1500" spc="10000" dirty="0" smtClean="0">
                <a:solidFill>
                  <a:schemeClr val="bg1"/>
                </a:solidFill>
                <a:cs typeface="Arial" pitchFamily="34" charset="0"/>
              </a:rPr>
              <a:t>TIPSY</a:t>
            </a:r>
            <a:endParaRPr lang="ko-KR" altLang="en-US" sz="5400" kern="1500" spc="10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20069"/>
          <a:stretch>
            <a:fillRect/>
          </a:stretch>
        </p:blipFill>
        <p:spPr>
          <a:xfrm>
            <a:off x="5349875" y="0"/>
            <a:ext cx="6842125" cy="6858000"/>
          </a:xfrm>
          <a:solidFill>
            <a:schemeClr val="bg1">
              <a:lumMod val="95000"/>
              <a:alpha val="97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37154A-036F-423F-86F9-05DA9CCA7D40}"/>
              </a:ext>
            </a:extLst>
          </p:cNvPr>
          <p:cNvSpPr txBox="1"/>
          <p:nvPr/>
        </p:nvSpPr>
        <p:spPr>
          <a:xfrm>
            <a:off x="665460" y="1200150"/>
            <a:ext cx="3322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7F0D0B-04F9-4693-A301-89446B1154CC}"/>
              </a:ext>
            </a:extLst>
          </p:cNvPr>
          <p:cNvSpPr txBox="1"/>
          <p:nvPr/>
        </p:nvSpPr>
        <p:spPr>
          <a:xfrm>
            <a:off x="665460" y="1637162"/>
            <a:ext cx="3322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0DC1EAA-7FB7-4C5F-84A0-08516E54193C}"/>
              </a:ext>
            </a:extLst>
          </p:cNvPr>
          <p:cNvSpPr txBox="1"/>
          <p:nvPr/>
        </p:nvSpPr>
        <p:spPr>
          <a:xfrm>
            <a:off x="665460" y="2074174"/>
            <a:ext cx="3322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292A61-3A5A-4C59-807C-B7598E78394D}"/>
              </a:ext>
            </a:extLst>
          </p:cNvPr>
          <p:cNvSpPr txBox="1"/>
          <p:nvPr/>
        </p:nvSpPr>
        <p:spPr>
          <a:xfrm>
            <a:off x="665460" y="2492136"/>
            <a:ext cx="3322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BA2BF10-BAB4-4366-AA3D-1FB127E773F8}"/>
              </a:ext>
            </a:extLst>
          </p:cNvPr>
          <p:cNvSpPr txBox="1"/>
          <p:nvPr/>
        </p:nvSpPr>
        <p:spPr>
          <a:xfrm>
            <a:off x="665459" y="4865817"/>
            <a:ext cx="332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BB959BDF-C294-49F1-AEE2-442780D2AFD7}"/>
              </a:ext>
            </a:extLst>
          </p:cNvPr>
          <p:cNvSpPr/>
          <p:nvPr/>
        </p:nvSpPr>
        <p:spPr>
          <a:xfrm>
            <a:off x="506896" y="765313"/>
            <a:ext cx="7265504" cy="5327376"/>
          </a:xfrm>
          <a:prstGeom prst="roundRect">
            <a:avLst>
              <a:gd name="adj" fmla="val 5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CD1BCDF-5C22-4211-B425-4B88DBAA45FB}"/>
              </a:ext>
            </a:extLst>
          </p:cNvPr>
          <p:cNvSpPr txBox="1"/>
          <p:nvPr/>
        </p:nvSpPr>
        <p:spPr>
          <a:xfrm rot="16200000">
            <a:off x="-1840019" y="3244331"/>
            <a:ext cx="55957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ko-KR" b="1" spc="600" dirty="0" smtClean="0">
                <a:solidFill>
                  <a:schemeClr val="bg1"/>
                </a:solidFill>
                <a:cs typeface="Arial" pitchFamily="34" charset="0"/>
              </a:rPr>
              <a:t>ОПИСАНИЕ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73AD13-1918-4A34-A374-D121AF993915}"/>
              </a:ext>
            </a:extLst>
          </p:cNvPr>
          <p:cNvSpPr txBox="1"/>
          <p:nvPr/>
        </p:nvSpPr>
        <p:spPr>
          <a:xfrm>
            <a:off x="2872408" y="1279169"/>
            <a:ext cx="42204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WHAT IS TIPSY?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053123-AF32-479D-AB66-56C1AC91A02D}"/>
              </a:ext>
            </a:extLst>
          </p:cNvPr>
          <p:cNvSpPr txBox="1"/>
          <p:nvPr/>
        </p:nvSpPr>
        <p:spPr>
          <a:xfrm>
            <a:off x="2872409" y="1796549"/>
            <a:ext cx="42204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  <a:cs typeface="Arial" pitchFamily="34" charset="0"/>
              </a:rPr>
              <a:t>T I P S Y - интерактивный бар, который позволит вам хорошо провести время. Отдыхайте в компании друзей или в одиночестве - мы </a:t>
            </a:r>
            <a:r>
              <a:rPr lang="ru-RU" sz="1600" dirty="0">
                <a:solidFill>
                  <a:schemeClr val="bg1"/>
                </a:solidFill>
                <a:cs typeface="Arial" pitchFamily="34" charset="0"/>
              </a:rPr>
              <a:t>предложим</a:t>
            </a:r>
            <a:r>
              <a:rPr lang="ru-RU" sz="1400" dirty="0">
                <a:solidFill>
                  <a:schemeClr val="bg1"/>
                </a:solidFill>
                <a:cs typeface="Arial" pitchFamily="34" charset="0"/>
              </a:rPr>
              <a:t> вам широкий ассортимент коктейлей и напитков, подающийся с щепоткой энциклопедической информации. Приложение представлено в виде </a:t>
            </a:r>
            <a:r>
              <a:rPr lang="ru-RU" sz="1400" dirty="0" err="1">
                <a:solidFill>
                  <a:schemeClr val="bg1"/>
                </a:solidFill>
                <a:cs typeface="Arial" pitchFamily="34" charset="0"/>
              </a:rPr>
              <a:t>оффлайн-Android</a:t>
            </a:r>
            <a:r>
              <a:rPr lang="ru-RU" sz="1400" dirty="0">
                <a:solidFill>
                  <a:schemeClr val="bg1"/>
                </a:solidFill>
                <a:cs typeface="Arial" pitchFamily="34" charset="0"/>
              </a:rPr>
              <a:t> версии и общедоступной </a:t>
            </a:r>
            <a:r>
              <a:rPr lang="ru-RU" sz="1400" dirty="0" err="1" smtClean="0">
                <a:solidFill>
                  <a:schemeClr val="bg1"/>
                </a:solidFill>
                <a:cs typeface="Arial" pitchFamily="34" charset="0"/>
              </a:rPr>
              <a:t>web</a:t>
            </a:r>
            <a:r>
              <a:rPr lang="en-US" sz="1400" dirty="0" smtClean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ru-RU" sz="1400" dirty="0" smtClean="0">
                <a:solidFill>
                  <a:schemeClr val="bg1"/>
                </a:solidFill>
                <a:cs typeface="Arial" pitchFamily="34" charset="0"/>
              </a:rPr>
              <a:t>версии</a:t>
            </a:r>
            <a:r>
              <a:rPr lang="ru-RU" sz="14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78DDFDA-006A-41CA-8412-1C9C63990E27}"/>
              </a:ext>
            </a:extLst>
          </p:cNvPr>
          <p:cNvSpPr txBox="1"/>
          <p:nvPr/>
        </p:nvSpPr>
        <p:spPr>
          <a:xfrm>
            <a:off x="3379303" y="4629625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TIPSY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8D5E0DA-3A9B-4236-B08C-0C5A2BF7A8A5}"/>
              </a:ext>
            </a:extLst>
          </p:cNvPr>
          <p:cNvSpPr txBox="1"/>
          <p:nvPr/>
        </p:nvSpPr>
        <p:spPr>
          <a:xfrm>
            <a:off x="404501" y="34946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 smtClean="0">
                <a:solidFill>
                  <a:schemeClr val="accent2"/>
                </a:solidFill>
              </a:rPr>
              <a:t>Tipsy </a:t>
            </a:r>
            <a:r>
              <a:rPr lang="en-US" altLang="ko-KR" sz="2400" b="1" dirty="0" err="1" smtClean="0">
                <a:solidFill>
                  <a:schemeClr val="accent2"/>
                </a:solidFill>
              </a:rPr>
              <a:t>Tipsy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400" b="1" dirty="0" err="1" smtClean="0">
                <a:solidFill>
                  <a:schemeClr val="accent2"/>
                </a:solidFill>
              </a:rPr>
              <a:t>T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ipsy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Tipsy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Tipsy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2B3045-B97D-4444-99C1-1B1EC2EC69FE}"/>
              </a:ext>
            </a:extLst>
          </p:cNvPr>
          <p:cNvSpPr txBox="1"/>
          <p:nvPr/>
        </p:nvSpPr>
        <p:spPr>
          <a:xfrm>
            <a:off x="4239238" y="3184483"/>
            <a:ext cx="37135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cs typeface="Arial" pitchFamily="34" charset="0"/>
              </a:rPr>
              <a:t>WEB-</a:t>
            </a:r>
            <a:r>
              <a:rPr lang="ru-RU" altLang="ko-KR" sz="2400" dirty="0" smtClean="0">
                <a:solidFill>
                  <a:schemeClr val="bg1"/>
                </a:solidFill>
                <a:cs typeface="Arial" pitchFamily="34" charset="0"/>
              </a:rPr>
              <a:t>ОТДЕЛ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="" xmlns:a16="http://schemas.microsoft.com/office/drawing/2014/main" id="{AB240998-1B8F-4251-A51D-60C12CE5B087}"/>
              </a:ext>
            </a:extLst>
          </p:cNvPr>
          <p:cNvSpPr/>
          <p:nvPr/>
        </p:nvSpPr>
        <p:spPr>
          <a:xfrm rot="12056913">
            <a:off x="4113637" y="3016984"/>
            <a:ext cx="251202" cy="216553"/>
          </a:xfrm>
          <a:prstGeom prst="triangle">
            <a:avLst/>
          </a:prstGeom>
          <a:solidFill>
            <a:schemeClr val="bg1">
              <a:alpha val="7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ross 85">
            <a:extLst>
              <a:ext uri="{FF2B5EF4-FFF2-40B4-BE49-F238E27FC236}">
                <a16:creationId xmlns="" xmlns:a16="http://schemas.microsoft.com/office/drawing/2014/main" id="{A408D4A7-1693-473D-BA6D-7A4800A7B672}"/>
              </a:ext>
            </a:extLst>
          </p:cNvPr>
          <p:cNvSpPr/>
          <p:nvPr/>
        </p:nvSpPr>
        <p:spPr>
          <a:xfrm rot="1642289">
            <a:off x="7682386" y="227332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5792A828-FBE5-4422-888E-BA2B903E56AA}"/>
              </a:ext>
            </a:extLst>
          </p:cNvPr>
          <p:cNvSpPr txBox="1"/>
          <p:nvPr/>
        </p:nvSpPr>
        <p:spPr>
          <a:xfrm>
            <a:off x="0" y="65909"/>
            <a:ext cx="12192000" cy="6909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b="1" dirty="0">
                <a:solidFill>
                  <a:schemeClr val="accent2"/>
                </a:solidFill>
              </a:rPr>
              <a:t>Lorem ipsum </a:t>
            </a:r>
            <a:r>
              <a:rPr lang="en-US" sz="1100" dirty="0"/>
              <a:t>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</a:t>
            </a:r>
            <a:r>
              <a:rPr lang="en-US" sz="1100" dirty="0" err="1"/>
              <a:t>sed</a:t>
            </a:r>
            <a:r>
              <a:rPr lang="en-US" sz="1100" dirty="0"/>
              <a:t>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</a:t>
            </a:r>
            <a:r>
              <a:rPr lang="en-US" sz="1100" dirty="0" err="1"/>
              <a:t>dolore</a:t>
            </a:r>
            <a:r>
              <a:rPr lang="en-US" sz="1100" dirty="0"/>
              <a:t> magna </a:t>
            </a:r>
            <a:r>
              <a:rPr lang="en-US" sz="1100" dirty="0" err="1"/>
              <a:t>aliqua</a:t>
            </a:r>
            <a:r>
              <a:rPr lang="en-US" sz="1100" dirty="0"/>
              <a:t>. </a:t>
            </a:r>
            <a:r>
              <a:rPr lang="en-US" sz="1100" dirty="0" err="1"/>
              <a:t>Ullamcorper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facilisi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. Lacus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in.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pretium</a:t>
            </a:r>
            <a:r>
              <a:rPr lang="en-US" sz="1100" dirty="0"/>
              <a:t> </a:t>
            </a:r>
            <a:r>
              <a:rPr lang="en-US" sz="1100" dirty="0" err="1"/>
              <a:t>aenean</a:t>
            </a:r>
            <a:r>
              <a:rPr lang="en-US" sz="1100" dirty="0"/>
              <a:t> pharetra magna.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dui </a:t>
            </a:r>
            <a:r>
              <a:rPr lang="en-US" sz="1100" dirty="0" err="1"/>
              <a:t>vivamus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bibendum</a:t>
            </a:r>
            <a:r>
              <a:rPr lang="en-US" sz="1100" dirty="0"/>
              <a:t> </a:t>
            </a:r>
            <a:r>
              <a:rPr lang="en-US" sz="1100" dirty="0" err="1"/>
              <a:t>ut.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convallis </a:t>
            </a:r>
            <a:r>
              <a:rPr lang="en-US" sz="1100" dirty="0" err="1"/>
              <a:t>aenean</a:t>
            </a:r>
            <a:r>
              <a:rPr lang="en-US" sz="1100" dirty="0"/>
              <a:t> et </a:t>
            </a:r>
            <a:r>
              <a:rPr lang="en-US" sz="1100" dirty="0" err="1"/>
              <a:t>tortor</a:t>
            </a:r>
            <a:r>
              <a:rPr lang="en-US" sz="1100" dirty="0"/>
              <a:t> at </a:t>
            </a:r>
            <a:r>
              <a:rPr lang="en-US" sz="1100" dirty="0" err="1"/>
              <a:t>risus</a:t>
            </a:r>
            <a:r>
              <a:rPr lang="en-US" sz="1100" dirty="0"/>
              <a:t>.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fringilla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eleifend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.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 in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posuere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. </a:t>
            </a:r>
            <a:r>
              <a:rPr lang="en-US" sz="1100" dirty="0" err="1"/>
              <a:t>Ultrices</a:t>
            </a:r>
            <a:r>
              <a:rPr lang="en-US" sz="1100" dirty="0"/>
              <a:t> gravida dictum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ut.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. Et </a:t>
            </a:r>
            <a:r>
              <a:rPr lang="en-US" sz="1100" dirty="0" err="1"/>
              <a:t>tortor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id porta. </a:t>
            </a:r>
            <a:r>
              <a:rPr lang="en-US" sz="1100" dirty="0" err="1"/>
              <a:t>Auctor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gravida in. </a:t>
            </a:r>
            <a:r>
              <a:rPr lang="en-US" sz="1100" dirty="0" err="1"/>
              <a:t>Venenatis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cursus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. </a:t>
            </a:r>
            <a:r>
              <a:rPr lang="en-US" sz="1100" dirty="0" err="1"/>
              <a:t>Vestibulum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</a:t>
            </a:r>
            <a:r>
              <a:rPr lang="en-US" sz="1100" dirty="0" err="1"/>
              <a:t>eros</a:t>
            </a:r>
            <a:r>
              <a:rPr lang="en-US" sz="1100" dirty="0"/>
              <a:t> in cursus. </a:t>
            </a:r>
            <a:r>
              <a:rPr lang="en-US" sz="1100" dirty="0" err="1"/>
              <a:t>Sed</a:t>
            </a:r>
            <a:r>
              <a:rPr lang="en-US" sz="1100" dirty="0"/>
              <a:t> tempus </a:t>
            </a:r>
            <a:r>
              <a:rPr lang="en-US" sz="1100" dirty="0" err="1"/>
              <a:t>urna</a:t>
            </a:r>
            <a:r>
              <a:rPr lang="en-US" sz="1100" dirty="0"/>
              <a:t> et pharetra </a:t>
            </a:r>
            <a:r>
              <a:rPr lang="en-US" sz="1100" dirty="0" err="1"/>
              <a:t>pharetra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.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sem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.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nullam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 smtClean="0"/>
              <a:t>lobortis</a:t>
            </a:r>
            <a:r>
              <a:rPr lang="en-US" sz="1100" dirty="0" smtClean="0"/>
              <a:t>. Purus </a:t>
            </a:r>
            <a:r>
              <a:rPr lang="en-US" sz="1100" dirty="0"/>
              <a:t>non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</a:t>
            </a:r>
            <a:r>
              <a:rPr lang="en-US" sz="1100" dirty="0" err="1"/>
              <a:t>leo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fringilla</a:t>
            </a:r>
            <a:r>
              <a:rPr lang="en-US" sz="1100" dirty="0"/>
              <a:t> est. </a:t>
            </a:r>
            <a:r>
              <a:rPr lang="en-US" sz="1100" dirty="0" err="1"/>
              <a:t>Amet</a:t>
            </a:r>
            <a:r>
              <a:rPr lang="en-US" sz="1100" dirty="0"/>
              <a:t> cursus sit </a:t>
            </a:r>
            <a:r>
              <a:rPr lang="en-US" sz="1100" dirty="0" err="1"/>
              <a:t>amet</a:t>
            </a:r>
            <a:r>
              <a:rPr lang="en-US" sz="1100" dirty="0"/>
              <a:t> dictum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justo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. </a:t>
            </a:r>
            <a:r>
              <a:rPr lang="en-US" sz="1100" dirty="0" err="1"/>
              <a:t>Mauris</a:t>
            </a:r>
            <a:r>
              <a:rPr lang="en-US" sz="1100" dirty="0"/>
              <a:t> cursus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molestie</a:t>
            </a:r>
            <a:r>
              <a:rPr lang="en-US" sz="1100" dirty="0"/>
              <a:t> a </a:t>
            </a:r>
            <a:r>
              <a:rPr lang="en-US" sz="1100" dirty="0" err="1"/>
              <a:t>iaculis</a:t>
            </a:r>
            <a:r>
              <a:rPr lang="en-US" sz="1100" dirty="0"/>
              <a:t> at.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a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sem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. </a:t>
            </a:r>
            <a:r>
              <a:rPr lang="en-US" sz="1100" dirty="0" err="1"/>
              <a:t>Arcu</a:t>
            </a:r>
            <a:r>
              <a:rPr lang="en-US" sz="1100" dirty="0"/>
              <a:t> cursus vitae </a:t>
            </a:r>
            <a:r>
              <a:rPr lang="en-US" sz="1100" dirty="0" err="1"/>
              <a:t>congue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rhoncus</a:t>
            </a:r>
            <a:r>
              <a:rPr lang="en-US" sz="1100" dirty="0"/>
              <a:t> </a:t>
            </a:r>
            <a:r>
              <a:rPr lang="en-US" sz="1100" dirty="0" err="1"/>
              <a:t>aenean</a:t>
            </a:r>
            <a:r>
              <a:rPr lang="en-US" sz="1100" dirty="0"/>
              <a:t>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. Bibendum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et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ipsum </a:t>
            </a:r>
            <a:r>
              <a:rPr lang="en-US" sz="1100" dirty="0" err="1"/>
              <a:t>suspendisse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gravida. </a:t>
            </a:r>
            <a:r>
              <a:rPr lang="en-US" sz="1100" dirty="0" err="1"/>
              <a:t>Varius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at </a:t>
            </a:r>
            <a:r>
              <a:rPr lang="en-US" sz="1100" dirty="0" err="1"/>
              <a:t>consectetur</a:t>
            </a:r>
            <a:r>
              <a:rPr lang="en-US" sz="1100" dirty="0"/>
              <a:t> lorem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. </a:t>
            </a:r>
            <a:r>
              <a:rPr lang="en-US" sz="1100" dirty="0" err="1"/>
              <a:t>Pulvinar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 et ligula </a:t>
            </a:r>
            <a:r>
              <a:rPr lang="en-US" sz="1100" dirty="0" err="1"/>
              <a:t>ullamcorper</a:t>
            </a:r>
            <a:r>
              <a:rPr lang="en-US" sz="1100" dirty="0"/>
              <a:t> </a:t>
            </a:r>
            <a:r>
              <a:rPr lang="en-US" sz="1100" dirty="0" err="1"/>
              <a:t>malesuada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. </a:t>
            </a:r>
            <a:r>
              <a:rPr lang="en-US" sz="1100" dirty="0" err="1"/>
              <a:t>Consequat</a:t>
            </a:r>
            <a:r>
              <a:rPr lang="en-US" sz="1100" dirty="0"/>
              <a:t> semper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libero </a:t>
            </a:r>
            <a:r>
              <a:rPr lang="en-US" sz="1100" dirty="0" err="1"/>
              <a:t>justo</a:t>
            </a:r>
            <a:r>
              <a:rPr lang="en-US" sz="1100" dirty="0"/>
              <a:t> </a:t>
            </a:r>
            <a:r>
              <a:rPr lang="en-US" sz="1100" dirty="0" err="1"/>
              <a:t>laoreet</a:t>
            </a:r>
            <a:r>
              <a:rPr lang="en-US" sz="1100" dirty="0"/>
              <a:t>.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dui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. Semper </a:t>
            </a:r>
            <a:r>
              <a:rPr lang="en-US" sz="1100" dirty="0" err="1"/>
              <a:t>auctor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vitae tempus quam. </a:t>
            </a:r>
            <a:r>
              <a:rPr lang="en-US" sz="1100" dirty="0" err="1"/>
              <a:t>Aliquam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in dictum non </a:t>
            </a:r>
            <a:r>
              <a:rPr lang="en-US" sz="1100" dirty="0" err="1"/>
              <a:t>consectetur</a:t>
            </a:r>
            <a:r>
              <a:rPr lang="en-US" sz="1100" dirty="0"/>
              <a:t> a. Semper </a:t>
            </a:r>
            <a:r>
              <a:rPr lang="en-US" sz="1100" dirty="0" err="1"/>
              <a:t>risus</a:t>
            </a:r>
            <a:r>
              <a:rPr lang="en-US" sz="1100" dirty="0"/>
              <a:t> in </a:t>
            </a:r>
            <a:r>
              <a:rPr lang="en-US" sz="1100" dirty="0" err="1"/>
              <a:t>hendrerit</a:t>
            </a:r>
            <a:r>
              <a:rPr lang="en-US" sz="1100" dirty="0"/>
              <a:t> gravida </a:t>
            </a:r>
            <a:r>
              <a:rPr lang="en-US" sz="1100" dirty="0" err="1"/>
              <a:t>rutrum</a:t>
            </a:r>
            <a:r>
              <a:rPr lang="en-US" sz="1100" dirty="0"/>
              <a:t> </a:t>
            </a:r>
            <a:r>
              <a:rPr lang="en-US" sz="1100" dirty="0" err="1"/>
              <a:t>quisque</a:t>
            </a:r>
            <a:r>
              <a:rPr lang="en-US" sz="1100" dirty="0"/>
              <a:t> non </a:t>
            </a:r>
            <a:r>
              <a:rPr lang="en-US" sz="1100" dirty="0" err="1"/>
              <a:t>tellus</a:t>
            </a:r>
            <a:r>
              <a:rPr lang="en-US" sz="1100" dirty="0"/>
              <a:t>.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convallis </a:t>
            </a:r>
            <a:r>
              <a:rPr lang="en-US" sz="1100" dirty="0" err="1"/>
              <a:t>convallis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id.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imperdiet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leo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porta. A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convallis </a:t>
            </a:r>
            <a:r>
              <a:rPr lang="en-US" sz="1100" dirty="0" err="1" smtClean="0"/>
              <a:t>convallis.Eget</a:t>
            </a:r>
            <a:r>
              <a:rPr lang="en-US" sz="1100" dirty="0" smtClean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facilisi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.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. </a:t>
            </a:r>
            <a:r>
              <a:rPr lang="en-US" sz="1100" dirty="0" err="1"/>
              <a:t>Malesuada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accumsan</a:t>
            </a:r>
            <a:r>
              <a:rPr lang="en-US" sz="1100" dirty="0"/>
              <a:t> lacus vel. </a:t>
            </a:r>
            <a:r>
              <a:rPr lang="en-US" sz="1100" dirty="0" err="1"/>
              <a:t>Eget</a:t>
            </a:r>
            <a:r>
              <a:rPr lang="en-US" sz="1100" dirty="0"/>
              <a:t> magna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non. </a:t>
            </a:r>
            <a:r>
              <a:rPr lang="en-US" sz="1100" dirty="0" err="1"/>
              <a:t>Eget</a:t>
            </a:r>
            <a:r>
              <a:rPr lang="en-US" sz="1100" dirty="0"/>
              <a:t>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 mi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pharetra et.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.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dapibus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in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. Pretium quam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suspendisse</a:t>
            </a:r>
            <a:r>
              <a:rPr lang="en-US" sz="1100" dirty="0"/>
              <a:t> in.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dapibus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in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sed.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senectus</a:t>
            </a:r>
            <a:r>
              <a:rPr lang="en-US" sz="1100" dirty="0"/>
              <a:t> et </a:t>
            </a:r>
            <a:r>
              <a:rPr lang="en-US" sz="1100" dirty="0" err="1"/>
              <a:t>netus</a:t>
            </a:r>
            <a:r>
              <a:rPr lang="en-US" sz="1100" dirty="0"/>
              <a:t> et </a:t>
            </a:r>
            <a:r>
              <a:rPr lang="en-US" sz="1100" dirty="0" err="1"/>
              <a:t>malesuada</a:t>
            </a:r>
            <a:r>
              <a:rPr lang="en-US" sz="1100" dirty="0"/>
              <a:t> fames ac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 smtClean="0"/>
              <a:t>egestas.Non</a:t>
            </a:r>
            <a:r>
              <a:rPr lang="en-US" sz="1100" dirty="0" smtClean="0"/>
              <a:t> </a:t>
            </a:r>
            <a:r>
              <a:rPr lang="en-US" sz="1100" dirty="0" err="1"/>
              <a:t>sodales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</a:t>
            </a:r>
            <a:r>
              <a:rPr lang="en-US" sz="1100" dirty="0" err="1"/>
              <a:t>sodales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sit. Semper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pulvinar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 gravida </a:t>
            </a:r>
            <a:r>
              <a:rPr lang="en-US" sz="1100" dirty="0" err="1"/>
              <a:t>hendrerit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 a. </a:t>
            </a:r>
            <a:r>
              <a:rPr lang="en-US" sz="1100" dirty="0" err="1"/>
              <a:t>Tortor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id porta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venenatis</a:t>
            </a:r>
            <a:r>
              <a:rPr lang="en-US" sz="1100" dirty="0"/>
              <a:t>.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nullam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. Vitae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a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sed. </a:t>
            </a:r>
            <a:r>
              <a:rPr lang="en-US" sz="1100" dirty="0" err="1"/>
              <a:t>Fringilla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eleifend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pretium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.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tortor</a:t>
            </a:r>
            <a:r>
              <a:rPr lang="en-US" sz="1100" dirty="0"/>
              <a:t> id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. Vitae </a:t>
            </a:r>
            <a:r>
              <a:rPr lang="en-US" sz="1100" dirty="0" err="1"/>
              <a:t>purus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 </a:t>
            </a:r>
            <a:r>
              <a:rPr lang="en-US" sz="1100" dirty="0" err="1"/>
              <a:t>suspendisse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nisi lacus sed. Integer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ac.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non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vestibulum</a:t>
            </a:r>
            <a:r>
              <a:rPr lang="en-US" sz="1100" dirty="0"/>
              <a:t> lorem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. </a:t>
            </a:r>
            <a:r>
              <a:rPr lang="en-US" sz="1100" dirty="0" err="1"/>
              <a:t>Consequat</a:t>
            </a:r>
            <a:r>
              <a:rPr lang="en-US" sz="1100" dirty="0"/>
              <a:t> id porta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venenatis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.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vivamus</a:t>
            </a:r>
            <a:r>
              <a:rPr lang="en-US" sz="1100" dirty="0"/>
              <a:t> at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dictum.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 </a:t>
            </a:r>
            <a:r>
              <a:rPr lang="en-US" sz="1100" dirty="0" err="1" smtClean="0"/>
              <a:t>etiam.Consectetur</a:t>
            </a:r>
            <a:r>
              <a:rPr lang="en-US" sz="1100" dirty="0" smtClean="0"/>
              <a:t> </a:t>
            </a:r>
            <a:r>
              <a:rPr lang="en-US" sz="1100" dirty="0"/>
              <a:t>a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at. </a:t>
            </a:r>
            <a:r>
              <a:rPr lang="en-US" sz="1100" dirty="0" err="1"/>
              <a:t>Arcu</a:t>
            </a:r>
            <a:r>
              <a:rPr lang="en-US" sz="1100" dirty="0"/>
              <a:t> dui </a:t>
            </a:r>
            <a:r>
              <a:rPr lang="en-US" sz="1100" dirty="0" err="1"/>
              <a:t>vivamus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bibendum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et. </a:t>
            </a:r>
            <a:r>
              <a:rPr lang="en-US" sz="1100" dirty="0" err="1"/>
              <a:t>Netus</a:t>
            </a:r>
            <a:r>
              <a:rPr lang="en-US" sz="1100" dirty="0"/>
              <a:t> et </a:t>
            </a:r>
            <a:r>
              <a:rPr lang="en-US" sz="1100" dirty="0" err="1"/>
              <a:t>malesuada</a:t>
            </a:r>
            <a:r>
              <a:rPr lang="en-US" sz="1100" dirty="0"/>
              <a:t> fames ac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integer.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dui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. </a:t>
            </a:r>
            <a:r>
              <a:rPr lang="en-US" sz="1100" dirty="0" err="1"/>
              <a:t>Amet</a:t>
            </a:r>
            <a:r>
              <a:rPr lang="en-US" sz="1100" dirty="0"/>
              <a:t> cursus sit </a:t>
            </a:r>
            <a:r>
              <a:rPr lang="en-US" sz="1100" dirty="0" err="1"/>
              <a:t>amet</a:t>
            </a:r>
            <a:r>
              <a:rPr lang="en-US" sz="1100" dirty="0"/>
              <a:t> dictum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justo</a:t>
            </a:r>
            <a:r>
              <a:rPr lang="en-US" sz="1100" dirty="0"/>
              <a:t>. Non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ac </a:t>
            </a:r>
            <a:r>
              <a:rPr lang="en-US" sz="1100" dirty="0" err="1"/>
              <a:t>auctor</a:t>
            </a:r>
            <a:r>
              <a:rPr lang="en-US" sz="1100" dirty="0"/>
              <a:t>.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Libero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</a:t>
            </a:r>
            <a:r>
              <a:rPr lang="en-US" sz="1100" dirty="0" err="1"/>
              <a:t>interdum</a:t>
            </a:r>
            <a:r>
              <a:rPr lang="en-US" sz="1100" dirty="0"/>
              <a:t> </a:t>
            </a:r>
            <a:r>
              <a:rPr lang="en-US" sz="1100" dirty="0" err="1"/>
              <a:t>varius</a:t>
            </a:r>
            <a:r>
              <a:rPr lang="en-US" sz="1100" dirty="0"/>
              <a:t>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 semper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pulvinar</a:t>
            </a:r>
            <a:r>
              <a:rPr lang="en-US" sz="1100" dirty="0"/>
              <a:t>.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gravida in </a:t>
            </a:r>
            <a:r>
              <a:rPr lang="en-US" sz="1100" dirty="0" err="1"/>
              <a:t>fermentum</a:t>
            </a:r>
            <a:r>
              <a:rPr lang="en-US" sz="1100" dirty="0"/>
              <a:t> et</a:t>
            </a:r>
            <a:r>
              <a:rPr lang="en-US" sz="1100" dirty="0" smtClean="0"/>
              <a:t>. </a:t>
            </a:r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</a:t>
            </a:r>
            <a:r>
              <a:rPr lang="en-US" sz="1100" dirty="0" err="1"/>
              <a:t>sed</a:t>
            </a:r>
            <a:r>
              <a:rPr lang="en-US" sz="1100" dirty="0"/>
              <a:t>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</a:t>
            </a:r>
            <a:r>
              <a:rPr lang="en-US" sz="1100" dirty="0" err="1"/>
              <a:t>dolore</a:t>
            </a:r>
            <a:r>
              <a:rPr lang="en-US" sz="1100" dirty="0"/>
              <a:t> magna </a:t>
            </a:r>
            <a:r>
              <a:rPr lang="en-US" sz="1100" dirty="0" err="1"/>
              <a:t>aliqua</a:t>
            </a:r>
            <a:r>
              <a:rPr lang="en-US" sz="1100" dirty="0"/>
              <a:t>. </a:t>
            </a:r>
            <a:r>
              <a:rPr lang="en-US" sz="1100" dirty="0" err="1"/>
              <a:t>Ullamcorper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facilisi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. Lacus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in.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pretium</a:t>
            </a:r>
            <a:r>
              <a:rPr lang="en-US" sz="1100" dirty="0"/>
              <a:t> </a:t>
            </a:r>
            <a:r>
              <a:rPr lang="en-US" sz="1100" dirty="0" err="1"/>
              <a:t>aenean</a:t>
            </a:r>
            <a:r>
              <a:rPr lang="en-US" sz="1100" dirty="0"/>
              <a:t> pharetra magna.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dui </a:t>
            </a:r>
            <a:r>
              <a:rPr lang="en-US" sz="1100" dirty="0" err="1"/>
              <a:t>vivamus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bibendum</a:t>
            </a:r>
            <a:r>
              <a:rPr lang="en-US" sz="1100" dirty="0"/>
              <a:t> </a:t>
            </a:r>
            <a:r>
              <a:rPr lang="en-US" sz="1100" dirty="0" err="1"/>
              <a:t>ut.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convallis </a:t>
            </a:r>
            <a:r>
              <a:rPr lang="en-US" sz="1100" dirty="0" err="1"/>
              <a:t>aenean</a:t>
            </a:r>
            <a:r>
              <a:rPr lang="en-US" sz="1100" dirty="0"/>
              <a:t> et </a:t>
            </a:r>
            <a:r>
              <a:rPr lang="en-US" sz="1100" dirty="0" err="1"/>
              <a:t>tortor</a:t>
            </a:r>
            <a:r>
              <a:rPr lang="en-US" sz="1100" dirty="0"/>
              <a:t> at </a:t>
            </a:r>
            <a:r>
              <a:rPr lang="en-US" sz="1100" dirty="0" err="1"/>
              <a:t>risus</a:t>
            </a:r>
            <a:r>
              <a:rPr lang="en-US" sz="1100" dirty="0"/>
              <a:t>.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fringilla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eleifend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.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 in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posuere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. </a:t>
            </a:r>
            <a:r>
              <a:rPr lang="en-US" sz="1100" dirty="0" err="1"/>
              <a:t>Ultrices</a:t>
            </a:r>
            <a:r>
              <a:rPr lang="en-US" sz="1100" dirty="0"/>
              <a:t> gravida dictum </a:t>
            </a:r>
            <a:r>
              <a:rPr lang="en-US" sz="1100" dirty="0" err="1"/>
              <a:t>fusce</a:t>
            </a:r>
            <a:r>
              <a:rPr lang="en-US" sz="1100" dirty="0"/>
              <a:t> </a:t>
            </a:r>
            <a:r>
              <a:rPr lang="en-US" sz="1100" dirty="0" err="1"/>
              <a:t>ut.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. Et </a:t>
            </a:r>
            <a:r>
              <a:rPr lang="en-US" sz="1100" dirty="0" err="1"/>
              <a:t>tortor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id porta. </a:t>
            </a:r>
            <a:r>
              <a:rPr lang="en-US" sz="1100" dirty="0" err="1"/>
              <a:t>Auctor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gravida in. </a:t>
            </a:r>
            <a:r>
              <a:rPr lang="en-US" sz="1100" dirty="0" err="1"/>
              <a:t>Venenatis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cursus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. </a:t>
            </a:r>
            <a:r>
              <a:rPr lang="en-US" sz="1100" dirty="0" err="1"/>
              <a:t>Vestibulum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</a:t>
            </a:r>
            <a:r>
              <a:rPr lang="en-US" sz="1100" dirty="0" err="1"/>
              <a:t>eros</a:t>
            </a:r>
            <a:r>
              <a:rPr lang="en-US" sz="1100" dirty="0"/>
              <a:t> in cursus. </a:t>
            </a:r>
            <a:r>
              <a:rPr lang="en-US" sz="1100" dirty="0" err="1"/>
              <a:t>Sed</a:t>
            </a:r>
            <a:r>
              <a:rPr lang="en-US" sz="1100" dirty="0"/>
              <a:t> tempus </a:t>
            </a:r>
            <a:r>
              <a:rPr lang="en-US" sz="1100" dirty="0" err="1"/>
              <a:t>urna</a:t>
            </a:r>
            <a:r>
              <a:rPr lang="en-US" sz="1100" dirty="0"/>
              <a:t> et pharetra </a:t>
            </a:r>
            <a:r>
              <a:rPr lang="en-US" sz="1100" dirty="0" err="1"/>
              <a:t>pharetra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.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sem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.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nullam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 smtClean="0"/>
              <a:t>lobortisPurus</a:t>
            </a:r>
            <a:r>
              <a:rPr lang="en-US" sz="1100" dirty="0" smtClean="0"/>
              <a:t> </a:t>
            </a:r>
            <a:r>
              <a:rPr lang="en-US" sz="1100" dirty="0"/>
              <a:t>non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</a:t>
            </a:r>
            <a:r>
              <a:rPr lang="en-US" sz="1100" dirty="0" err="1"/>
              <a:t>leo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fringilla</a:t>
            </a:r>
            <a:r>
              <a:rPr lang="en-US" sz="1100" dirty="0"/>
              <a:t> est. </a:t>
            </a:r>
            <a:r>
              <a:rPr lang="en-US" sz="1100" dirty="0" err="1"/>
              <a:t>Amet</a:t>
            </a:r>
            <a:r>
              <a:rPr lang="en-US" sz="1100" dirty="0"/>
              <a:t> cursus sit </a:t>
            </a:r>
            <a:r>
              <a:rPr lang="en-US" sz="1100" dirty="0" err="1"/>
              <a:t>amet</a:t>
            </a:r>
            <a:r>
              <a:rPr lang="en-US" sz="1100" dirty="0"/>
              <a:t> dictum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justo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. </a:t>
            </a:r>
            <a:r>
              <a:rPr lang="en-US" sz="1100" dirty="0" err="1"/>
              <a:t>Mauris</a:t>
            </a:r>
            <a:r>
              <a:rPr lang="en-US" sz="1100" dirty="0"/>
              <a:t> cursus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molestie</a:t>
            </a:r>
            <a:r>
              <a:rPr lang="en-US" sz="1100" dirty="0"/>
              <a:t> a </a:t>
            </a:r>
            <a:r>
              <a:rPr lang="en-US" sz="1100" dirty="0" err="1"/>
              <a:t>iaculis</a:t>
            </a:r>
            <a:r>
              <a:rPr lang="en-US" sz="1100" dirty="0"/>
              <a:t> at.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a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sem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. </a:t>
            </a:r>
            <a:r>
              <a:rPr lang="en-US" sz="1100" dirty="0" err="1"/>
              <a:t>Arcu</a:t>
            </a:r>
            <a:r>
              <a:rPr lang="en-US" sz="1100" dirty="0"/>
              <a:t> cursus vitae </a:t>
            </a:r>
            <a:r>
              <a:rPr lang="en-US" sz="1100" dirty="0" err="1"/>
              <a:t>congue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rhoncus</a:t>
            </a:r>
            <a:r>
              <a:rPr lang="en-US" sz="1100" dirty="0"/>
              <a:t> </a:t>
            </a:r>
            <a:r>
              <a:rPr lang="en-US" sz="1100" dirty="0" err="1"/>
              <a:t>aenean</a:t>
            </a:r>
            <a:r>
              <a:rPr lang="en-US" sz="1100" dirty="0"/>
              <a:t>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. Bibendum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et </a:t>
            </a:r>
            <a:r>
              <a:rPr lang="en-US" sz="1100" dirty="0" err="1"/>
              <a:t>egestas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ipsum </a:t>
            </a:r>
            <a:r>
              <a:rPr lang="en-US" sz="1100" dirty="0" err="1"/>
              <a:t>suspendisse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gravida. </a:t>
            </a:r>
            <a:r>
              <a:rPr lang="en-US" sz="1100" dirty="0" err="1"/>
              <a:t>Varius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at </a:t>
            </a:r>
            <a:r>
              <a:rPr lang="en-US" sz="1100" dirty="0" err="1"/>
              <a:t>consectetur</a:t>
            </a:r>
            <a:r>
              <a:rPr lang="en-US" sz="1100" dirty="0"/>
              <a:t> lorem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. </a:t>
            </a:r>
            <a:r>
              <a:rPr lang="en-US" sz="1100" dirty="0" err="1"/>
              <a:t>Pulvinar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 et ligula </a:t>
            </a:r>
            <a:r>
              <a:rPr lang="en-US" sz="1100" dirty="0" err="1"/>
              <a:t>ullamcorper</a:t>
            </a:r>
            <a:r>
              <a:rPr lang="en-US" sz="1100" dirty="0"/>
              <a:t> </a:t>
            </a:r>
            <a:r>
              <a:rPr lang="en-US" sz="1100" dirty="0" err="1"/>
              <a:t>malesuada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. </a:t>
            </a:r>
            <a:r>
              <a:rPr lang="en-US" sz="1100" dirty="0" err="1"/>
              <a:t>Consequat</a:t>
            </a:r>
            <a:r>
              <a:rPr lang="en-US" sz="1100" dirty="0"/>
              <a:t> semper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libero </a:t>
            </a:r>
            <a:r>
              <a:rPr lang="en-US" sz="1100" dirty="0" err="1"/>
              <a:t>justo</a:t>
            </a:r>
            <a:r>
              <a:rPr lang="en-US" sz="1100" dirty="0"/>
              <a:t> </a:t>
            </a:r>
            <a:r>
              <a:rPr lang="en-US" sz="1100" dirty="0" err="1"/>
              <a:t>laoreet</a:t>
            </a:r>
            <a:r>
              <a:rPr lang="en-US" sz="1100" dirty="0"/>
              <a:t>.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dui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. Semper </a:t>
            </a:r>
            <a:r>
              <a:rPr lang="en-US" sz="1100" dirty="0" err="1"/>
              <a:t>auctor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vitae tempus quam. </a:t>
            </a:r>
            <a:r>
              <a:rPr lang="en-US" sz="1100" dirty="0" err="1"/>
              <a:t>Aliquam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in dictum non </a:t>
            </a:r>
            <a:r>
              <a:rPr lang="en-US" sz="1100" dirty="0" err="1"/>
              <a:t>consectetur</a:t>
            </a:r>
            <a:r>
              <a:rPr lang="en-US" sz="1100" dirty="0"/>
              <a:t> a. Semper </a:t>
            </a:r>
            <a:r>
              <a:rPr lang="en-US" sz="1100" dirty="0" err="1"/>
              <a:t>risus</a:t>
            </a:r>
            <a:r>
              <a:rPr lang="en-US" sz="1100" dirty="0"/>
              <a:t> in </a:t>
            </a:r>
            <a:r>
              <a:rPr lang="en-US" sz="1100" dirty="0" err="1"/>
              <a:t>hendrerit</a:t>
            </a:r>
            <a:r>
              <a:rPr lang="en-US" sz="1100" dirty="0"/>
              <a:t> gravida </a:t>
            </a:r>
            <a:r>
              <a:rPr lang="en-US" sz="1100" dirty="0" err="1"/>
              <a:t>rutrum</a:t>
            </a:r>
            <a:r>
              <a:rPr lang="en-US" sz="1100" dirty="0"/>
              <a:t> </a:t>
            </a:r>
            <a:r>
              <a:rPr lang="en-US" sz="1100" dirty="0" err="1"/>
              <a:t>quisque</a:t>
            </a:r>
            <a:r>
              <a:rPr lang="en-US" sz="1100" dirty="0"/>
              <a:t> non </a:t>
            </a:r>
            <a:r>
              <a:rPr lang="en-US" sz="1100" dirty="0" err="1"/>
              <a:t>tellus</a:t>
            </a:r>
            <a:r>
              <a:rPr lang="en-US" sz="1100" dirty="0"/>
              <a:t>.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convallis </a:t>
            </a:r>
            <a:r>
              <a:rPr lang="en-US" sz="1100" dirty="0" err="1"/>
              <a:t>convallis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id.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imperdiet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leo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porta. A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 </a:t>
            </a:r>
            <a:r>
              <a:rPr lang="en-US" sz="1100" dirty="0" err="1"/>
              <a:t>lectus</a:t>
            </a:r>
            <a:r>
              <a:rPr lang="en-US" sz="1100" dirty="0"/>
              <a:t>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duis</a:t>
            </a:r>
            <a:r>
              <a:rPr lang="en-US" sz="1100" dirty="0"/>
              <a:t> convallis </a:t>
            </a:r>
            <a:r>
              <a:rPr lang="en-US" sz="1100" dirty="0" err="1" smtClean="0"/>
              <a:t>convallis.Eget</a:t>
            </a:r>
            <a:r>
              <a:rPr lang="en-US" sz="1100" dirty="0" smtClean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facilisi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.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. </a:t>
            </a:r>
            <a:r>
              <a:rPr lang="en-US" sz="1100" dirty="0" err="1"/>
              <a:t>Malesuada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vel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viverra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accumsan</a:t>
            </a:r>
            <a:r>
              <a:rPr lang="en-US" sz="1100" dirty="0"/>
              <a:t> lacus vel. </a:t>
            </a:r>
            <a:r>
              <a:rPr lang="en-US" sz="1100" dirty="0" err="1"/>
              <a:t>Eget</a:t>
            </a:r>
            <a:r>
              <a:rPr lang="en-US" sz="1100" dirty="0"/>
              <a:t> magna </a:t>
            </a:r>
            <a:r>
              <a:rPr lang="en-US" sz="1100" dirty="0" err="1"/>
              <a:t>fermentum</a:t>
            </a:r>
            <a:r>
              <a:rPr lang="en-US" sz="1100" dirty="0"/>
              <a:t>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non. </a:t>
            </a:r>
            <a:r>
              <a:rPr lang="en-US" sz="1100" dirty="0" err="1"/>
              <a:t>Eget</a:t>
            </a:r>
            <a:r>
              <a:rPr lang="en-US" sz="1100" dirty="0"/>
              <a:t>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 mi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pharetra et.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.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dapibus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in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. Pretium quam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dignissim</a:t>
            </a:r>
            <a:r>
              <a:rPr lang="en-US" sz="1100" dirty="0"/>
              <a:t> </a:t>
            </a:r>
            <a:r>
              <a:rPr lang="en-US" sz="1100" dirty="0" err="1"/>
              <a:t>suspendisse</a:t>
            </a:r>
            <a:r>
              <a:rPr lang="en-US" sz="1100" dirty="0"/>
              <a:t> in.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</a:t>
            </a:r>
            <a:r>
              <a:rPr lang="en-US" sz="1100" dirty="0" err="1"/>
              <a:t>dapibus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in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nunc</a:t>
            </a:r>
            <a:r>
              <a:rPr lang="en-US" sz="1100" dirty="0"/>
              <a:t> sed.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senectus</a:t>
            </a:r>
            <a:r>
              <a:rPr lang="en-US" sz="1100" dirty="0"/>
              <a:t> et </a:t>
            </a:r>
            <a:r>
              <a:rPr lang="en-US" sz="1100" dirty="0" err="1"/>
              <a:t>netus</a:t>
            </a:r>
            <a:r>
              <a:rPr lang="en-US" sz="1100" dirty="0"/>
              <a:t> et </a:t>
            </a:r>
            <a:r>
              <a:rPr lang="en-US" sz="1100" dirty="0" err="1"/>
              <a:t>malesuada</a:t>
            </a:r>
            <a:r>
              <a:rPr lang="en-US" sz="1100" dirty="0"/>
              <a:t> fames ac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 smtClean="0"/>
              <a:t>egestas.Non</a:t>
            </a:r>
            <a:r>
              <a:rPr lang="en-US" sz="1100" dirty="0" smtClean="0"/>
              <a:t> </a:t>
            </a:r>
            <a:r>
              <a:rPr lang="en-US" sz="1100" dirty="0" err="1"/>
              <a:t>sodales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</a:t>
            </a:r>
            <a:r>
              <a:rPr lang="en-US" sz="1100" dirty="0" err="1"/>
              <a:t>sodales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etiam</a:t>
            </a:r>
            <a:r>
              <a:rPr lang="en-US" sz="1100" dirty="0"/>
              <a:t> sit. Semper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pulvinar</a:t>
            </a:r>
            <a:r>
              <a:rPr lang="en-US" sz="1100" dirty="0"/>
              <a:t> </a:t>
            </a:r>
            <a:r>
              <a:rPr lang="en-US" sz="1100" dirty="0" err="1"/>
              <a:t>proin</a:t>
            </a:r>
            <a:r>
              <a:rPr lang="en-US" sz="1100" dirty="0"/>
              <a:t> gravida </a:t>
            </a:r>
            <a:r>
              <a:rPr lang="en-US" sz="1100" dirty="0" err="1"/>
              <a:t>hendrerit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 a. </a:t>
            </a:r>
            <a:r>
              <a:rPr lang="en-US" sz="1100" dirty="0" err="1"/>
              <a:t>Tortor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id porta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venenatis</a:t>
            </a:r>
            <a:r>
              <a:rPr lang="en-US" sz="1100" dirty="0"/>
              <a:t>.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nullam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.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. Vitae </a:t>
            </a:r>
            <a:r>
              <a:rPr lang="en-US" sz="1100" dirty="0" err="1"/>
              <a:t>suscipit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mauris</a:t>
            </a:r>
            <a:r>
              <a:rPr lang="en-US" sz="1100" dirty="0"/>
              <a:t> a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sed. </a:t>
            </a:r>
            <a:r>
              <a:rPr lang="en-US" sz="1100" dirty="0" err="1"/>
              <a:t>Fringilla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scelerisque</a:t>
            </a:r>
            <a:r>
              <a:rPr lang="en-US" sz="1100" dirty="0"/>
              <a:t> </a:t>
            </a:r>
            <a:r>
              <a:rPr lang="en-US" sz="1100" dirty="0" err="1"/>
              <a:t>eleifend</a:t>
            </a:r>
            <a:r>
              <a:rPr lang="en-US" sz="1100" dirty="0"/>
              <a:t> </a:t>
            </a:r>
            <a:r>
              <a:rPr lang="en-US" sz="1100" dirty="0" err="1"/>
              <a:t>donec</a:t>
            </a:r>
            <a:r>
              <a:rPr lang="en-US" sz="1100" dirty="0"/>
              <a:t> </a:t>
            </a:r>
            <a:r>
              <a:rPr lang="en-US" sz="1100" dirty="0" err="1"/>
              <a:t>pretium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.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tortor</a:t>
            </a:r>
            <a:r>
              <a:rPr lang="en-US" sz="1100" dirty="0"/>
              <a:t> id </a:t>
            </a:r>
            <a:r>
              <a:rPr lang="en-US" sz="1100" dirty="0" err="1"/>
              <a:t>aliquet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. Vitae </a:t>
            </a:r>
            <a:r>
              <a:rPr lang="en-US" sz="1100" dirty="0" err="1"/>
              <a:t>purus</a:t>
            </a:r>
            <a:r>
              <a:rPr lang="en-US" sz="1100" dirty="0"/>
              <a:t> </a:t>
            </a:r>
            <a:r>
              <a:rPr lang="en-US" sz="1100" dirty="0" err="1"/>
              <a:t>faucibus</a:t>
            </a:r>
            <a:r>
              <a:rPr lang="en-US" sz="1100" dirty="0"/>
              <a:t> </a:t>
            </a:r>
            <a:r>
              <a:rPr lang="en-US" sz="1100" dirty="0" err="1"/>
              <a:t>ornare</a:t>
            </a:r>
            <a:r>
              <a:rPr lang="en-US" sz="1100" dirty="0"/>
              <a:t> </a:t>
            </a:r>
            <a:r>
              <a:rPr lang="en-US" sz="1100" dirty="0" err="1"/>
              <a:t>suspendisse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nisi lacus sed. Integer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ac. </a:t>
            </a:r>
            <a:r>
              <a:rPr lang="en-US" sz="1100" dirty="0" err="1"/>
              <a:t>Iaculis</a:t>
            </a:r>
            <a:r>
              <a:rPr lang="en-US" sz="1100" dirty="0"/>
              <a:t> </a:t>
            </a:r>
            <a:r>
              <a:rPr lang="en-US" sz="1100" dirty="0" err="1"/>
              <a:t>eu</a:t>
            </a:r>
            <a:r>
              <a:rPr lang="en-US" sz="1100" dirty="0"/>
              <a:t> non </a:t>
            </a:r>
            <a:r>
              <a:rPr lang="en-US" sz="1100" dirty="0" err="1"/>
              <a:t>diam</a:t>
            </a:r>
            <a:r>
              <a:rPr lang="en-US" sz="1100" dirty="0"/>
              <a:t> </a:t>
            </a:r>
            <a:r>
              <a:rPr lang="en-US" sz="1100" dirty="0" err="1"/>
              <a:t>phasellus</a:t>
            </a:r>
            <a:r>
              <a:rPr lang="en-US" sz="1100" dirty="0"/>
              <a:t> </a:t>
            </a:r>
            <a:r>
              <a:rPr lang="en-US" sz="1100" dirty="0" err="1"/>
              <a:t>vestibulum</a:t>
            </a:r>
            <a:r>
              <a:rPr lang="en-US" sz="1100" dirty="0"/>
              <a:t> lorem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risus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. </a:t>
            </a:r>
            <a:r>
              <a:rPr lang="en-US" sz="1100" dirty="0" err="1"/>
              <a:t>Consequat</a:t>
            </a:r>
            <a:r>
              <a:rPr lang="en-US" sz="1100" dirty="0"/>
              <a:t> id porta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venenatis</a:t>
            </a:r>
            <a:r>
              <a:rPr lang="en-US" sz="1100" dirty="0"/>
              <a:t>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. </a:t>
            </a:r>
            <a:r>
              <a:rPr lang="en-US" sz="1100" dirty="0" err="1"/>
              <a:t>Cras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lobortis</a:t>
            </a:r>
            <a:r>
              <a:rPr lang="en-US" sz="1100" dirty="0"/>
              <a:t>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vivamus</a:t>
            </a:r>
            <a:r>
              <a:rPr lang="en-US" sz="1100" dirty="0"/>
              <a:t> at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eget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dictum. </a:t>
            </a:r>
            <a:r>
              <a:rPr lang="en-US" sz="1100" dirty="0" err="1"/>
              <a:t>Odio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</a:t>
            </a:r>
            <a:r>
              <a:rPr lang="en-US" sz="1100" dirty="0" err="1"/>
              <a:t>maecenas</a:t>
            </a:r>
            <a:r>
              <a:rPr lang="en-US" sz="1100" dirty="0"/>
              <a:t> </a:t>
            </a:r>
            <a:r>
              <a:rPr lang="en-US" sz="1100" dirty="0" err="1"/>
              <a:t>volutpat</a:t>
            </a:r>
            <a:r>
              <a:rPr lang="en-US" sz="1100" dirty="0"/>
              <a:t> </a:t>
            </a:r>
            <a:r>
              <a:rPr lang="en-US" sz="1100" dirty="0" err="1"/>
              <a:t>blandit</a:t>
            </a:r>
            <a:r>
              <a:rPr lang="en-US" sz="1100" dirty="0"/>
              <a:t> </a:t>
            </a:r>
            <a:r>
              <a:rPr lang="en-US" sz="1100" dirty="0" err="1"/>
              <a:t>aliquam</a:t>
            </a:r>
            <a:r>
              <a:rPr lang="en-US" sz="1100" dirty="0"/>
              <a:t> </a:t>
            </a:r>
            <a:r>
              <a:rPr lang="en-US" sz="1100" dirty="0" err="1" smtClean="0"/>
              <a:t>etiam.Consectetur</a:t>
            </a:r>
            <a:r>
              <a:rPr lang="en-US" sz="1100" dirty="0" smtClean="0"/>
              <a:t> </a:t>
            </a:r>
            <a:r>
              <a:rPr lang="en-US" sz="1100" dirty="0"/>
              <a:t>a </a:t>
            </a:r>
            <a:r>
              <a:rPr lang="en-US" sz="1100" dirty="0" err="1"/>
              <a:t>erat</a:t>
            </a:r>
            <a:r>
              <a:rPr lang="en-US" sz="1100" dirty="0"/>
              <a:t> </a:t>
            </a:r>
            <a:r>
              <a:rPr lang="en-US" sz="1100" dirty="0" err="1"/>
              <a:t>nam</a:t>
            </a:r>
            <a:r>
              <a:rPr lang="en-US" sz="1100" dirty="0"/>
              <a:t> at. </a:t>
            </a:r>
            <a:r>
              <a:rPr lang="en-US" sz="1100" dirty="0" err="1"/>
              <a:t>Arcu</a:t>
            </a:r>
            <a:r>
              <a:rPr lang="en-US" sz="1100" dirty="0"/>
              <a:t> dui </a:t>
            </a:r>
            <a:r>
              <a:rPr lang="en-US" sz="1100" dirty="0" err="1"/>
              <a:t>vivamus</a:t>
            </a:r>
            <a:r>
              <a:rPr lang="en-US" sz="1100" dirty="0"/>
              <a:t> </a:t>
            </a:r>
            <a:r>
              <a:rPr lang="en-US" sz="1100" dirty="0" err="1"/>
              <a:t>arcu</a:t>
            </a:r>
            <a:r>
              <a:rPr lang="en-US" sz="1100" dirty="0"/>
              <a:t> </a:t>
            </a:r>
            <a:r>
              <a:rPr lang="en-US" sz="1100" dirty="0" err="1"/>
              <a:t>felis</a:t>
            </a:r>
            <a:r>
              <a:rPr lang="en-US" sz="1100" dirty="0"/>
              <a:t> </a:t>
            </a:r>
            <a:r>
              <a:rPr lang="en-US" sz="1100" dirty="0" err="1"/>
              <a:t>bibendum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 et. </a:t>
            </a:r>
            <a:r>
              <a:rPr lang="en-US" sz="1100" dirty="0" err="1"/>
              <a:t>Netus</a:t>
            </a:r>
            <a:r>
              <a:rPr lang="en-US" sz="1100" dirty="0"/>
              <a:t> et </a:t>
            </a:r>
            <a:r>
              <a:rPr lang="en-US" sz="1100" dirty="0" err="1"/>
              <a:t>malesuada</a:t>
            </a:r>
            <a:r>
              <a:rPr lang="en-US" sz="1100" dirty="0"/>
              <a:t> fames ac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egestas</a:t>
            </a:r>
            <a:r>
              <a:rPr lang="en-US" sz="1100" dirty="0"/>
              <a:t> integer.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dui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elementum</a:t>
            </a:r>
            <a:r>
              <a:rPr lang="en-US" sz="1100" dirty="0"/>
              <a:t>. </a:t>
            </a:r>
            <a:r>
              <a:rPr lang="en-US" sz="1100" dirty="0" err="1"/>
              <a:t>Amet</a:t>
            </a:r>
            <a:r>
              <a:rPr lang="en-US" sz="1100" dirty="0"/>
              <a:t> cursus sit </a:t>
            </a:r>
            <a:r>
              <a:rPr lang="en-US" sz="1100" dirty="0" err="1"/>
              <a:t>amet</a:t>
            </a:r>
            <a:r>
              <a:rPr lang="en-US" sz="1100" dirty="0"/>
              <a:t> dictum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justo</a:t>
            </a:r>
            <a:r>
              <a:rPr lang="en-US" sz="1100" dirty="0"/>
              <a:t>. Non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orci</a:t>
            </a:r>
            <a:r>
              <a:rPr lang="en-US" sz="1100" dirty="0"/>
              <a:t> ac </a:t>
            </a:r>
            <a:r>
              <a:rPr lang="en-US" sz="1100" dirty="0" err="1"/>
              <a:t>auctor</a:t>
            </a:r>
            <a:r>
              <a:rPr lang="en-US" sz="1100" dirty="0"/>
              <a:t>.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Libero </a:t>
            </a:r>
            <a:r>
              <a:rPr lang="en-US" sz="1100" dirty="0" err="1"/>
              <a:t>nunc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 </a:t>
            </a:r>
            <a:r>
              <a:rPr lang="en-US" sz="1100" dirty="0" err="1"/>
              <a:t>interdum</a:t>
            </a:r>
            <a:r>
              <a:rPr lang="en-US" sz="1100" dirty="0"/>
              <a:t> </a:t>
            </a:r>
            <a:r>
              <a:rPr lang="en-US" sz="1100" dirty="0" err="1"/>
              <a:t>varius</a:t>
            </a:r>
            <a:r>
              <a:rPr lang="en-US" sz="1100" dirty="0"/>
              <a:t>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mattis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</a:t>
            </a:r>
            <a:r>
              <a:rPr lang="en-US" sz="1100" dirty="0" err="1"/>
              <a:t>enim</a:t>
            </a:r>
            <a:r>
              <a:rPr lang="en-US" sz="1100" dirty="0"/>
              <a:t>. </a:t>
            </a:r>
            <a:r>
              <a:rPr lang="en-US" sz="1100" dirty="0" err="1"/>
              <a:t>Urna</a:t>
            </a:r>
            <a:r>
              <a:rPr lang="en-US" sz="1100" dirty="0"/>
              <a:t> </a:t>
            </a:r>
            <a:r>
              <a:rPr lang="en-US" sz="1100" dirty="0" err="1"/>
              <a:t>nec</a:t>
            </a:r>
            <a:r>
              <a:rPr lang="en-US" sz="1100" dirty="0"/>
              <a:t> </a:t>
            </a:r>
            <a:r>
              <a:rPr lang="en-US" sz="1100" dirty="0" err="1"/>
              <a:t>tincidunt</a:t>
            </a:r>
            <a:r>
              <a:rPr lang="en-US" sz="1100" dirty="0"/>
              <a:t> </a:t>
            </a:r>
            <a:r>
              <a:rPr lang="en-US" sz="1100" dirty="0" err="1"/>
              <a:t>praesent</a:t>
            </a:r>
            <a:r>
              <a:rPr lang="en-US" sz="1100" dirty="0"/>
              <a:t> semper </a:t>
            </a:r>
            <a:r>
              <a:rPr lang="en-US" sz="1100" dirty="0" err="1"/>
              <a:t>feugiat</a:t>
            </a:r>
            <a:r>
              <a:rPr lang="en-US" sz="1100" dirty="0"/>
              <a:t> </a:t>
            </a:r>
            <a:r>
              <a:rPr lang="en-US" sz="1100" dirty="0" err="1"/>
              <a:t>nibh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</a:t>
            </a:r>
            <a:r>
              <a:rPr lang="en-US" sz="1100" dirty="0" err="1"/>
              <a:t>pulvinar</a:t>
            </a:r>
            <a:r>
              <a:rPr lang="en-US" sz="1100" dirty="0"/>
              <a:t>. </a:t>
            </a:r>
            <a:r>
              <a:rPr lang="en-US" sz="1100" dirty="0" err="1"/>
              <a:t>Mauris</a:t>
            </a:r>
            <a:r>
              <a:rPr lang="en-US" sz="1100" dirty="0"/>
              <a:t> </a:t>
            </a:r>
            <a:r>
              <a:rPr lang="en-US" sz="1100" dirty="0" err="1"/>
              <a:t>augue</a:t>
            </a:r>
            <a:r>
              <a:rPr lang="en-US" sz="1100" dirty="0"/>
              <a:t> </a:t>
            </a:r>
            <a:r>
              <a:rPr lang="en-US" sz="1100" dirty="0" err="1"/>
              <a:t>neque</a:t>
            </a:r>
            <a:r>
              <a:rPr lang="en-US" sz="1100" dirty="0"/>
              <a:t> gravida in </a:t>
            </a:r>
            <a:r>
              <a:rPr lang="en-US" sz="1100" dirty="0" err="1"/>
              <a:t>fermentum</a:t>
            </a:r>
            <a:r>
              <a:rPr lang="en-US" sz="1100" dirty="0"/>
              <a:t> et. </a:t>
            </a:r>
            <a:r>
              <a:rPr lang="en-US" sz="1100" dirty="0" err="1"/>
              <a:t>suspendisse</a:t>
            </a:r>
            <a:r>
              <a:rPr lang="en-US" sz="1100" dirty="0"/>
              <a:t> </a:t>
            </a:r>
            <a:r>
              <a:rPr lang="en-US" sz="1100" dirty="0" err="1"/>
              <a:t>sed</a:t>
            </a:r>
            <a:r>
              <a:rPr lang="en-US" sz="1100" dirty="0"/>
              <a:t> nisi lacus </a:t>
            </a:r>
            <a:r>
              <a:rPr lang="en-US" sz="1100" dirty="0" err="1" smtClean="0"/>
              <a:t>sed</a:t>
            </a:r>
            <a:r>
              <a:rPr lang="en-US" sz="1100" dirty="0" smtClean="0"/>
              <a:t> </a:t>
            </a:r>
            <a:r>
              <a:rPr lang="en-US" sz="1100" dirty="0" err="1" smtClean="0"/>
              <a:t>vivattis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986268" y="1932972"/>
            <a:ext cx="6099859" cy="2882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     _WEB</a:t>
            </a:r>
            <a:r>
              <a:rPr lang="ru-RU" sz="4800" dirty="0" smtClean="0"/>
              <a:t> </a:t>
            </a:r>
            <a:r>
              <a:rPr lang="en-US" sz="4800" dirty="0" smtClean="0"/>
              <a:t>{ </a:t>
            </a:r>
            <a:br>
              <a:rPr lang="en-US" sz="4800" dirty="0" smtClean="0"/>
            </a:br>
            <a:r>
              <a:rPr lang="en-US" sz="4800" dirty="0" smtClean="0"/>
              <a:t>     </a:t>
            </a:r>
            <a:r>
              <a:rPr lang="ru-RU" sz="4800" dirty="0" smtClean="0"/>
              <a:t>ОТДЕЛ</a:t>
            </a:r>
            <a:endParaRPr lang="en-US" sz="4800" dirty="0" smtClean="0"/>
          </a:p>
          <a:p>
            <a:r>
              <a:rPr lang="en-US" sz="4800" dirty="0"/>
              <a:t> </a:t>
            </a:r>
            <a:r>
              <a:rPr lang="en-US" sz="4800" dirty="0" smtClean="0"/>
              <a:t>    }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2289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F9570CC-20BD-48BB-A773-6FB3DE630AFF}"/>
              </a:ext>
            </a:extLst>
          </p:cNvPr>
          <p:cNvSpPr txBox="1"/>
          <p:nvPr/>
        </p:nvSpPr>
        <p:spPr>
          <a:xfrm>
            <a:off x="623380" y="447851"/>
            <a:ext cx="88355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altLang="ko-KR" sz="5400" dirty="0" smtClean="0">
                <a:solidFill>
                  <a:schemeClr val="bg1"/>
                </a:solidFill>
                <a:cs typeface="Arial" pitchFamily="34" charset="0"/>
              </a:rPr>
              <a:t>Что может приложение?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6A03453-DDEA-4807-9434-14073E5C90CB}"/>
              </a:ext>
            </a:extLst>
          </p:cNvPr>
          <p:cNvSpPr txBox="1"/>
          <p:nvPr/>
        </p:nvSpPr>
        <p:spPr>
          <a:xfrm>
            <a:off x="617584" y="1327895"/>
            <a:ext cx="616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Смысл приложения – в большом ассортименте коктейлей, которые подаются из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json</a:t>
            </a:r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-файла, порядок при каждой загрузке формируется случайно.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27056CA2-8FAF-4A8D-9E9E-FF8BBEEA5A4D}"/>
              </a:ext>
            </a:extLst>
          </p:cNvPr>
          <p:cNvGrpSpPr/>
          <p:nvPr/>
        </p:nvGrpSpPr>
        <p:grpSpPr>
          <a:xfrm>
            <a:off x="743298" y="2034513"/>
            <a:ext cx="4043549" cy="1097650"/>
            <a:chOff x="467544" y="1628800"/>
            <a:chExt cx="2795302" cy="1097650"/>
          </a:xfrm>
        </p:grpSpPr>
        <p:sp>
          <p:nvSpPr>
            <p:cNvPr id="140" name="TextBox 139">
              <a:extLst>
                <a:ext uri="{FF2B5EF4-FFF2-40B4-BE49-F238E27FC236}">
                  <a16:creationId xmlns="" xmlns:a16="http://schemas.microsoft.com/office/drawing/2014/main" id="{2B605CA0-69B1-43D7-80B1-170420712AC9}"/>
                </a:ext>
              </a:extLst>
            </p:cNvPr>
            <p:cNvSpPr txBox="1"/>
            <p:nvPr/>
          </p:nvSpPr>
          <p:spPr>
            <a:xfrm>
              <a:off x="467544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Случайный коктейль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CA14BCA0-EB70-4EFD-B019-D114C6D0D909}"/>
                </a:ext>
              </a:extLst>
            </p:cNvPr>
            <p:cNvSpPr txBox="1"/>
            <p:nvPr/>
          </p:nvSpPr>
          <p:spPr>
            <a:xfrm>
              <a:off x="467544" y="1895453"/>
              <a:ext cx="2795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На главном экране в форме появляется коктейль с краткой его характеристикой, визуализированной звездами. При нажатии кнопки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Узнать больше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вы попадаете на страницу с подробной информацией.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EA50B5BF-F959-44E9-9554-1168AA2BAE45}"/>
              </a:ext>
            </a:extLst>
          </p:cNvPr>
          <p:cNvGrpSpPr/>
          <p:nvPr/>
        </p:nvGrpSpPr>
        <p:grpSpPr>
          <a:xfrm>
            <a:off x="743298" y="5681831"/>
            <a:ext cx="4043549" cy="543652"/>
            <a:chOff x="467544" y="5498541"/>
            <a:chExt cx="2795302" cy="543652"/>
          </a:xfrm>
        </p:grpSpPr>
        <p:sp>
          <p:nvSpPr>
            <p:cNvPr id="143" name="TextBox 142">
              <a:extLst>
                <a:ext uri="{FF2B5EF4-FFF2-40B4-BE49-F238E27FC236}">
                  <a16:creationId xmlns="" xmlns:a16="http://schemas.microsoft.com/office/drawing/2014/main" id="{568866F1-691C-4A9A-BF95-9A55605C7E28}"/>
                </a:ext>
              </a:extLst>
            </p:cNvPr>
            <p:cNvSpPr txBox="1"/>
            <p:nvPr/>
          </p:nvSpPr>
          <p:spPr>
            <a:xfrm>
              <a:off x="467544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О нас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501BB215-4032-4BAB-82EE-5C810EA8CA61}"/>
                </a:ext>
              </a:extLst>
            </p:cNvPr>
            <p:cNvSpPr txBox="1"/>
            <p:nvPr/>
          </p:nvSpPr>
          <p:spPr>
            <a:xfrm>
              <a:off x="467544" y="5765194"/>
              <a:ext cx="2795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Страница содержит ссылки на профили авторов.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5" name="Freeform 32">
            <a:extLst>
              <a:ext uri="{FF2B5EF4-FFF2-40B4-BE49-F238E27FC236}">
                <a16:creationId xmlns="" xmlns:a16="http://schemas.microsoft.com/office/drawing/2014/main" id="{3369BF69-2BCF-4707-A67F-50D83F1FE7BB}"/>
              </a:ext>
            </a:extLst>
          </p:cNvPr>
          <p:cNvSpPr/>
          <p:nvPr/>
        </p:nvSpPr>
        <p:spPr>
          <a:xfrm>
            <a:off x="4814154" y="4585125"/>
            <a:ext cx="260767" cy="1270863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" h="807720">
                <a:moveTo>
                  <a:pt x="0" y="0"/>
                </a:moveTo>
                <a:lnTo>
                  <a:pt x="220980" y="0"/>
                </a:lnTo>
                <a:lnTo>
                  <a:pt x="220980" y="807720"/>
                </a:lnTo>
                <a:lnTo>
                  <a:pt x="7620" y="807720"/>
                </a:lnTo>
              </a:path>
            </a:pathLst>
          </a:cu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Freeform 99">
            <a:extLst>
              <a:ext uri="{FF2B5EF4-FFF2-40B4-BE49-F238E27FC236}">
                <a16:creationId xmlns="" xmlns:a16="http://schemas.microsoft.com/office/drawing/2014/main" id="{14D97103-57EF-4C08-87F2-55586E1C6591}"/>
              </a:ext>
            </a:extLst>
          </p:cNvPr>
          <p:cNvSpPr/>
          <p:nvPr/>
        </p:nvSpPr>
        <p:spPr>
          <a:xfrm flipH="1">
            <a:off x="7014588" y="4585127"/>
            <a:ext cx="264639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" h="807720">
                <a:moveTo>
                  <a:pt x="0" y="0"/>
                </a:moveTo>
                <a:lnTo>
                  <a:pt x="220980" y="0"/>
                </a:lnTo>
                <a:lnTo>
                  <a:pt x="220980" y="807720"/>
                </a:lnTo>
                <a:lnTo>
                  <a:pt x="7620" y="807720"/>
                </a:lnTo>
              </a:path>
            </a:pathLst>
          </a:cu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Freeform 33">
            <a:extLst>
              <a:ext uri="{FF2B5EF4-FFF2-40B4-BE49-F238E27FC236}">
                <a16:creationId xmlns="" xmlns:a16="http://schemas.microsoft.com/office/drawing/2014/main" id="{C71E3A3F-701F-4D35-9F29-92E4E63F7978}"/>
              </a:ext>
            </a:extLst>
          </p:cNvPr>
          <p:cNvSpPr/>
          <p:nvPr/>
        </p:nvSpPr>
        <p:spPr>
          <a:xfrm>
            <a:off x="4251960" y="2206812"/>
            <a:ext cx="925448" cy="1187367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720" h="777240">
                <a:moveTo>
                  <a:pt x="0" y="777240"/>
                </a:moveTo>
                <a:lnTo>
                  <a:pt x="807720" y="777240"/>
                </a:lnTo>
                <a:lnTo>
                  <a:pt x="807720" y="0"/>
                </a:lnTo>
                <a:lnTo>
                  <a:pt x="556260" y="0"/>
                </a:lnTo>
              </a:path>
            </a:pathLst>
          </a:cu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Freeform 100">
            <a:extLst>
              <a:ext uri="{FF2B5EF4-FFF2-40B4-BE49-F238E27FC236}">
                <a16:creationId xmlns="" xmlns:a16="http://schemas.microsoft.com/office/drawing/2014/main" id="{B6BE6479-9DD7-4AF3-B28E-04277EA9F62C}"/>
              </a:ext>
            </a:extLst>
          </p:cNvPr>
          <p:cNvSpPr/>
          <p:nvPr/>
        </p:nvSpPr>
        <p:spPr>
          <a:xfrm flipH="1">
            <a:off x="6953698" y="2203397"/>
            <a:ext cx="1015666" cy="119078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720" h="777240">
                <a:moveTo>
                  <a:pt x="0" y="777240"/>
                </a:moveTo>
                <a:lnTo>
                  <a:pt x="807720" y="777240"/>
                </a:lnTo>
                <a:lnTo>
                  <a:pt x="807720" y="0"/>
                </a:lnTo>
                <a:lnTo>
                  <a:pt x="556260" y="0"/>
                </a:lnTo>
              </a:path>
            </a:pathLst>
          </a:cu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="" xmlns:a16="http://schemas.microsoft.com/office/drawing/2014/main" id="{5A220921-7B4D-4902-90D5-155E47B80A7B}"/>
              </a:ext>
            </a:extLst>
          </p:cNvPr>
          <p:cNvGrpSpPr/>
          <p:nvPr/>
        </p:nvGrpSpPr>
        <p:grpSpPr>
          <a:xfrm>
            <a:off x="7365856" y="2034513"/>
            <a:ext cx="4043549" cy="912984"/>
            <a:chOff x="5841856" y="1628800"/>
            <a:chExt cx="2795302" cy="912984"/>
          </a:xfrm>
        </p:grpSpPr>
        <p:sp>
          <p:nvSpPr>
            <p:cNvPr id="150" name="TextBox 149">
              <a:extLst>
                <a:ext uri="{FF2B5EF4-FFF2-40B4-BE49-F238E27FC236}">
                  <a16:creationId xmlns="" xmlns:a16="http://schemas.microsoft.com/office/drawing/2014/main" id="{C575F53B-B99B-4B0C-9E4A-36A0E5381DC9}"/>
                </a:ext>
              </a:extLst>
            </p:cNvPr>
            <p:cNvSpPr txBox="1"/>
            <p:nvPr/>
          </p:nvSpPr>
          <p:spPr>
            <a:xfrm>
              <a:off x="5841856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Список коктейлей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="" xmlns:a16="http://schemas.microsoft.com/office/drawing/2014/main" id="{A87D2B56-610A-4FAF-A578-833D26DB0FBF}"/>
                </a:ext>
              </a:extLst>
            </p:cNvPr>
            <p:cNvSpPr txBox="1"/>
            <p:nvPr/>
          </p:nvSpPr>
          <p:spPr>
            <a:xfrm>
              <a:off x="5841856" y="1895453"/>
              <a:ext cx="2795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Форма трансформируется для отображения полного списка коктейлей. </a:t>
              </a:r>
              <a:r>
                <a:rPr lang="ru-RU" altLang="ko-KR" sz="1200" dirty="0">
                  <a:solidFill>
                    <a:schemeClr val="bg1"/>
                  </a:solidFill>
                  <a:cs typeface="Arial" pitchFamily="34" charset="0"/>
                </a:rPr>
                <a:t>При нажатии кнопки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Подробнее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”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ru-RU" altLang="ko-KR" sz="1200" dirty="0">
                  <a:solidFill>
                    <a:schemeClr val="bg1"/>
                  </a:solidFill>
                  <a:cs typeface="Arial" pitchFamily="34" charset="0"/>
                </a:rPr>
                <a:t>вы попадаете на страницу с подробной </a:t>
              </a:r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информацией.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="" xmlns:a16="http://schemas.microsoft.com/office/drawing/2014/main" id="{7CDD6040-9847-4610-A2DC-9721C30FFF27}"/>
              </a:ext>
            </a:extLst>
          </p:cNvPr>
          <p:cNvGrpSpPr/>
          <p:nvPr/>
        </p:nvGrpSpPr>
        <p:grpSpPr>
          <a:xfrm>
            <a:off x="7365856" y="5681831"/>
            <a:ext cx="4043549" cy="728318"/>
            <a:chOff x="5841856" y="5498541"/>
            <a:chExt cx="2795302" cy="728318"/>
          </a:xfrm>
        </p:grpSpPr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CE7716D0-D423-40D1-B146-C2E16E85436F}"/>
                </a:ext>
              </a:extLst>
            </p:cNvPr>
            <p:cNvSpPr txBox="1"/>
            <p:nvPr/>
          </p:nvSpPr>
          <p:spPr>
            <a:xfrm>
              <a:off x="5841856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Как сделать коктейль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="" xmlns:a16="http://schemas.microsoft.com/office/drawing/2014/main" id="{50C9A557-2328-4D0B-B3D0-1A23D9CC44A5}"/>
                </a:ext>
              </a:extLst>
            </p:cNvPr>
            <p:cNvSpPr txBox="1"/>
            <p:nvPr/>
          </p:nvSpPr>
          <p:spPr>
            <a:xfrm>
              <a:off x="5841856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Данный раздел посвящен атрибутике бара. Все принадлежности, что надо за стойкой – здесь.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6F058E97-482E-4D63-AB90-F94A7A726781}"/>
              </a:ext>
            </a:extLst>
          </p:cNvPr>
          <p:cNvSpPr txBox="1"/>
          <p:nvPr/>
        </p:nvSpPr>
        <p:spPr>
          <a:xfrm>
            <a:off x="5241272" y="4977346"/>
            <a:ext cx="1693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200" dirty="0" smtClean="0">
                <a:solidFill>
                  <a:schemeClr val="bg1"/>
                </a:solidFill>
                <a:cs typeface="Arial" pitchFamily="34" charset="0"/>
              </a:rPr>
              <a:t>Меню всегда следует за курсором и является средством быстрой навигации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="" xmlns:a16="http://schemas.microsoft.com/office/drawing/2014/main" id="{1241DE52-1607-4999-86E9-FB663B662F64}"/>
              </a:ext>
            </a:extLst>
          </p:cNvPr>
          <p:cNvGrpSpPr/>
          <p:nvPr/>
        </p:nvGrpSpPr>
        <p:grpSpPr>
          <a:xfrm>
            <a:off x="3703054" y="3664974"/>
            <a:ext cx="4777322" cy="1008460"/>
            <a:chOff x="2524657" y="2499103"/>
            <a:chExt cx="4083246" cy="861945"/>
          </a:xfrm>
        </p:grpSpPr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0295BE53-5FB4-4EDF-90D3-A1D1F4AD212F}"/>
                </a:ext>
              </a:extLst>
            </p:cNvPr>
            <p:cNvGrpSpPr/>
            <p:nvPr/>
          </p:nvGrpSpPr>
          <p:grpSpPr>
            <a:xfrm>
              <a:off x="4182377" y="2551068"/>
              <a:ext cx="756084" cy="756084"/>
              <a:chOff x="4182377" y="2551068"/>
              <a:chExt cx="756084" cy="756084"/>
            </a:xfrm>
          </p:grpSpPr>
          <p:sp>
            <p:nvSpPr>
              <p:cNvPr id="165" name="Rounded Rectangle 43">
                <a:extLst>
                  <a:ext uri="{FF2B5EF4-FFF2-40B4-BE49-F238E27FC236}">
                    <a16:creationId xmlns="" xmlns:a16="http://schemas.microsoft.com/office/drawing/2014/main" id="{04141C5A-F7FF-4EE9-AA40-F55E6E93A28C}"/>
                  </a:ext>
                </a:extLst>
              </p:cNvPr>
              <p:cNvSpPr/>
              <p:nvPr/>
            </p:nvSpPr>
            <p:spPr>
              <a:xfrm rot="18900000">
                <a:off x="4182377" y="2551068"/>
                <a:ext cx="756084" cy="756084"/>
              </a:xfrm>
              <a:prstGeom prst="roundRect">
                <a:avLst/>
              </a:prstGeom>
              <a:solidFill>
                <a:schemeClr val="bg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6" name="Rounded Rectangle 44">
                <a:extLst>
                  <a:ext uri="{FF2B5EF4-FFF2-40B4-BE49-F238E27FC236}">
                    <a16:creationId xmlns="" xmlns:a16="http://schemas.microsoft.com/office/drawing/2014/main" id="{EA9AF3B9-B436-4BDF-8537-83A2CF1F2E9F}"/>
                  </a:ext>
                </a:extLst>
              </p:cNvPr>
              <p:cNvSpPr/>
              <p:nvPr/>
            </p:nvSpPr>
            <p:spPr>
              <a:xfrm rot="18900000">
                <a:off x="4261107" y="2629798"/>
                <a:ext cx="598625" cy="598625"/>
              </a:xfrm>
              <a:prstGeom prst="roundRect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61" name="Rounded Rectangle 47">
              <a:extLst>
                <a:ext uri="{FF2B5EF4-FFF2-40B4-BE49-F238E27FC236}">
                  <a16:creationId xmlns="" xmlns:a16="http://schemas.microsoft.com/office/drawing/2014/main" id="{943F8ACF-6BB7-4356-9B97-FD77EDF2108D}"/>
                </a:ext>
              </a:extLst>
            </p:cNvPr>
            <p:cNvSpPr/>
            <p:nvPr/>
          </p:nvSpPr>
          <p:spPr>
            <a:xfrm rot="8100000">
              <a:off x="5746976" y="2499103"/>
              <a:ext cx="860927" cy="860927"/>
            </a:xfrm>
            <a:custGeom>
              <a:avLst/>
              <a:gdLst/>
              <a:ahLst/>
              <a:cxnLst/>
              <a:rect l="l" t="t" r="r" b="b"/>
              <a:pathLst>
                <a:path w="860927" h="860927">
                  <a:moveTo>
                    <a:pt x="818900" y="42027"/>
                  </a:moveTo>
                  <a:cubicBezTo>
                    <a:pt x="844866" y="67994"/>
                    <a:pt x="860927" y="103867"/>
                    <a:pt x="860927" y="143491"/>
                  </a:cubicBezTo>
                  <a:lnTo>
                    <a:pt x="860927" y="488376"/>
                  </a:lnTo>
                  <a:lnTo>
                    <a:pt x="642643" y="488376"/>
                  </a:lnTo>
                  <a:cubicBezTo>
                    <a:pt x="563396" y="488376"/>
                    <a:pt x="499152" y="552619"/>
                    <a:pt x="499152" y="631867"/>
                  </a:cubicBezTo>
                  <a:lnTo>
                    <a:pt x="499152" y="860927"/>
                  </a:lnTo>
                  <a:lnTo>
                    <a:pt x="143491" y="860927"/>
                  </a:lnTo>
                  <a:cubicBezTo>
                    <a:pt x="64243" y="860927"/>
                    <a:pt x="0" y="796684"/>
                    <a:pt x="0" y="717436"/>
                  </a:cubicBezTo>
                  <a:lnTo>
                    <a:pt x="0" y="143491"/>
                  </a:lnTo>
                  <a:cubicBezTo>
                    <a:pt x="0" y="64243"/>
                    <a:pt x="64243" y="0"/>
                    <a:pt x="143491" y="0"/>
                  </a:cubicBezTo>
                  <a:lnTo>
                    <a:pt x="717436" y="0"/>
                  </a:lnTo>
                  <a:cubicBezTo>
                    <a:pt x="757060" y="0"/>
                    <a:pt x="792933" y="16061"/>
                    <a:pt x="818900" y="420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2" name="Chevron 40">
              <a:extLst>
                <a:ext uri="{FF2B5EF4-FFF2-40B4-BE49-F238E27FC236}">
                  <a16:creationId xmlns="" xmlns:a16="http://schemas.microsoft.com/office/drawing/2014/main" id="{94EF30A9-40F7-49BF-AD2A-F8481A878B01}"/>
                </a:ext>
              </a:extLst>
            </p:cNvPr>
            <p:cNvSpPr/>
            <p:nvPr/>
          </p:nvSpPr>
          <p:spPr>
            <a:xfrm>
              <a:off x="5148064" y="2674238"/>
              <a:ext cx="365467" cy="50405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3" name="Chevron 41">
              <a:extLst>
                <a:ext uri="{FF2B5EF4-FFF2-40B4-BE49-F238E27FC236}">
                  <a16:creationId xmlns="" xmlns:a16="http://schemas.microsoft.com/office/drawing/2014/main" id="{5642C778-0197-4296-B47A-D4EFE7886AB3}"/>
                </a:ext>
              </a:extLst>
            </p:cNvPr>
            <p:cNvSpPr/>
            <p:nvPr/>
          </p:nvSpPr>
          <p:spPr>
            <a:xfrm rot="10800000">
              <a:off x="3563889" y="2681848"/>
              <a:ext cx="365467" cy="50405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4" name="Rounded Rectangle 47">
              <a:extLst>
                <a:ext uri="{FF2B5EF4-FFF2-40B4-BE49-F238E27FC236}">
                  <a16:creationId xmlns="" xmlns:a16="http://schemas.microsoft.com/office/drawing/2014/main" id="{6E745435-37D8-4DAC-9FBF-4F15EFDD3610}"/>
                </a:ext>
              </a:extLst>
            </p:cNvPr>
            <p:cNvSpPr/>
            <p:nvPr/>
          </p:nvSpPr>
          <p:spPr>
            <a:xfrm rot="18900000">
              <a:off x="2524657" y="2500121"/>
              <a:ext cx="860927" cy="860927"/>
            </a:xfrm>
            <a:custGeom>
              <a:avLst/>
              <a:gdLst/>
              <a:ahLst/>
              <a:cxnLst/>
              <a:rect l="l" t="t" r="r" b="b"/>
              <a:pathLst>
                <a:path w="860927" h="860927">
                  <a:moveTo>
                    <a:pt x="818900" y="42027"/>
                  </a:moveTo>
                  <a:cubicBezTo>
                    <a:pt x="844866" y="67994"/>
                    <a:pt x="860927" y="103867"/>
                    <a:pt x="860927" y="143491"/>
                  </a:cubicBezTo>
                  <a:lnTo>
                    <a:pt x="860927" y="488376"/>
                  </a:lnTo>
                  <a:lnTo>
                    <a:pt x="642643" y="488376"/>
                  </a:lnTo>
                  <a:cubicBezTo>
                    <a:pt x="563396" y="488376"/>
                    <a:pt x="499152" y="552619"/>
                    <a:pt x="499152" y="631867"/>
                  </a:cubicBezTo>
                  <a:lnTo>
                    <a:pt x="499152" y="860927"/>
                  </a:lnTo>
                  <a:lnTo>
                    <a:pt x="143491" y="860927"/>
                  </a:lnTo>
                  <a:cubicBezTo>
                    <a:pt x="64243" y="860927"/>
                    <a:pt x="0" y="796684"/>
                    <a:pt x="0" y="717436"/>
                  </a:cubicBezTo>
                  <a:lnTo>
                    <a:pt x="0" y="143491"/>
                  </a:lnTo>
                  <a:cubicBezTo>
                    <a:pt x="0" y="64243"/>
                    <a:pt x="64243" y="0"/>
                    <a:pt x="143491" y="0"/>
                  </a:cubicBezTo>
                  <a:lnTo>
                    <a:pt x="717436" y="0"/>
                  </a:lnTo>
                  <a:cubicBezTo>
                    <a:pt x="757060" y="0"/>
                    <a:pt x="792933" y="16061"/>
                    <a:pt x="818900" y="420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219822BD-FA78-4C30-B90A-359984A9EE28}"/>
              </a:ext>
            </a:extLst>
          </p:cNvPr>
          <p:cNvSpPr txBox="1"/>
          <p:nvPr/>
        </p:nvSpPr>
        <p:spPr>
          <a:xfrm>
            <a:off x="5193800" y="3985416"/>
            <a:ext cx="1820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6166F0"/>
                </a:solidFill>
                <a:cs typeface="Arial" pitchFamily="34" charset="0"/>
              </a:rPr>
              <a:t>WEB</a:t>
            </a:r>
            <a:endParaRPr lang="ko-KR" altLang="en-US" sz="1600" b="1" dirty="0">
              <a:solidFill>
                <a:srgbClr val="6166F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2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 bubb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0074"/>
      </a:accent1>
      <a:accent2>
        <a:srgbClr val="B600E0"/>
      </a:accent2>
      <a:accent3>
        <a:srgbClr val="2FD0BC"/>
      </a:accent3>
      <a:accent4>
        <a:srgbClr val="6166F0"/>
      </a:accent4>
      <a:accent5>
        <a:srgbClr val="D8D8D8"/>
      </a:accent5>
      <a:accent6>
        <a:srgbClr val="26262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1884</Words>
  <Application>Microsoft Office PowerPoint</Application>
  <PresentationFormat>Широкоэкранный</PresentationFormat>
  <Paragraphs>119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marchenkov m</cp:lastModifiedBy>
  <cp:revision>143</cp:revision>
  <dcterms:created xsi:type="dcterms:W3CDTF">2018-04-24T17:14:44Z</dcterms:created>
  <dcterms:modified xsi:type="dcterms:W3CDTF">2020-05-08T17:50:16Z</dcterms:modified>
</cp:coreProperties>
</file>